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1"/>
  </p:notesMasterIdLst>
  <p:sldIdLst>
    <p:sldId id="256" r:id="rId2"/>
    <p:sldId id="278" r:id="rId3"/>
    <p:sldId id="280" r:id="rId4"/>
    <p:sldId id="257" r:id="rId5"/>
    <p:sldId id="282" r:id="rId6"/>
    <p:sldId id="281" r:id="rId7"/>
    <p:sldId id="261" r:id="rId8"/>
    <p:sldId id="488" r:id="rId9"/>
    <p:sldId id="519" r:id="rId10"/>
    <p:sldId id="492" r:id="rId11"/>
    <p:sldId id="493" r:id="rId12"/>
    <p:sldId id="494" r:id="rId13"/>
    <p:sldId id="495" r:id="rId14"/>
    <p:sldId id="496" r:id="rId15"/>
    <p:sldId id="497" r:id="rId16"/>
    <p:sldId id="498" r:id="rId17"/>
    <p:sldId id="499" r:id="rId18"/>
    <p:sldId id="500" r:id="rId19"/>
    <p:sldId id="501" r:id="rId20"/>
    <p:sldId id="502" r:id="rId21"/>
    <p:sldId id="262" r:id="rId22"/>
    <p:sldId id="277" r:id="rId23"/>
    <p:sldId id="520" r:id="rId24"/>
    <p:sldId id="521" r:id="rId25"/>
    <p:sldId id="276" r:id="rId26"/>
    <p:sldId id="504" r:id="rId27"/>
    <p:sldId id="505" r:id="rId28"/>
    <p:sldId id="506" r:id="rId29"/>
    <p:sldId id="507" r:id="rId30"/>
    <p:sldId id="508" r:id="rId31"/>
    <p:sldId id="509" r:id="rId32"/>
    <p:sldId id="510" r:id="rId33"/>
    <p:sldId id="511" r:id="rId34"/>
    <p:sldId id="513" r:id="rId35"/>
    <p:sldId id="512" r:id="rId36"/>
    <p:sldId id="514" r:id="rId37"/>
    <p:sldId id="515" r:id="rId38"/>
    <p:sldId id="516" r:id="rId39"/>
    <p:sldId id="518" r:id="rId40"/>
  </p:sldIdLst>
  <p:sldSz cx="18288000" cy="10287000"/>
  <p:notesSz cx="6858000" cy="9144000"/>
  <p:embeddedFontLst>
    <p:embeddedFont>
      <p:font typeface="Comic Sans MS" panose="030F0702030302020204" pitchFamily="66" charset="0"/>
      <p:regular r:id="rId42"/>
      <p:bold r:id="rId43"/>
      <p:italic r:id="rId44"/>
      <p:boldItalic r:id="rId45"/>
    </p:embeddedFont>
    <p:embeddedFont>
      <p:font typeface="Computer Says No" panose="020B0604020202020204" charset="0"/>
      <p:regular r:id="rId46"/>
    </p:embeddedFont>
    <p:embeddedFont>
      <p:font typeface="Poppins Bold" panose="020B0604020202020204" charset="0"/>
      <p:regular r:id="rId47"/>
    </p:embeddedFont>
    <p:embeddedFont>
      <p:font typeface="Poppins Light" panose="00000400000000000000" pitchFamily="2" charset="0"/>
      <p:regular r:id="rId48"/>
      <p: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AA73"/>
    <a:srgbClr val="60A8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43" autoAdjust="0"/>
    <p:restoredTop sz="94622" autoAdjust="0"/>
  </p:normalViewPr>
  <p:slideViewPr>
    <p:cSldViewPr>
      <p:cViewPr>
        <p:scale>
          <a:sx n="33" d="100"/>
          <a:sy n="33" d="100"/>
        </p:scale>
        <p:origin x="1192" y="5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2.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73B008-172C-438D-BDFC-3EC536D66F16}"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D1661AA6-C431-4EC1-93E5-C839647841F0}">
      <dgm:prSet custT="1"/>
      <dgm:spPr/>
      <dgm:t>
        <a:bodyPr/>
        <a:lstStyle/>
        <a:p>
          <a:pPr>
            <a:lnSpc>
              <a:spcPct val="100000"/>
            </a:lnSpc>
          </a:pPr>
          <a:r>
            <a:rPr lang="en-US" sz="3200" b="1" dirty="0"/>
            <a:t>This model uses a Bidirectional LSTM to identify seizure patterns:</a:t>
          </a:r>
        </a:p>
      </dgm:t>
    </dgm:pt>
    <dgm:pt modelId="{95AEE254-9337-49DE-B324-CEB43EA11863}" type="parTrans" cxnId="{4A6FF734-CF74-4D3B-9C90-3CE290A7A739}">
      <dgm:prSet/>
      <dgm:spPr/>
      <dgm:t>
        <a:bodyPr/>
        <a:lstStyle/>
        <a:p>
          <a:endParaRPr lang="en-US"/>
        </a:p>
      </dgm:t>
    </dgm:pt>
    <dgm:pt modelId="{9C0E12D2-842C-4313-9222-A3CDC6F2B0D5}" type="sibTrans" cxnId="{4A6FF734-CF74-4D3B-9C90-3CE290A7A739}">
      <dgm:prSet/>
      <dgm:spPr/>
      <dgm:t>
        <a:bodyPr/>
        <a:lstStyle/>
        <a:p>
          <a:endParaRPr lang="en-US"/>
        </a:p>
      </dgm:t>
    </dgm:pt>
    <dgm:pt modelId="{5F1DC143-D4ED-45B6-8C53-759A74D2A015}">
      <dgm:prSet custT="1"/>
      <dgm:spPr/>
      <dgm:t>
        <a:bodyPr/>
        <a:lstStyle/>
        <a:p>
          <a:pPr>
            <a:lnSpc>
              <a:spcPct val="100000"/>
            </a:lnSpc>
          </a:pPr>
          <a:r>
            <a:rPr lang="en-US" sz="4000" b="1" dirty="0"/>
            <a:t>Architecture:</a:t>
          </a:r>
          <a:endParaRPr lang="en-US" sz="4000" dirty="0"/>
        </a:p>
      </dgm:t>
    </dgm:pt>
    <dgm:pt modelId="{03D81A2D-98C4-48A5-854E-4FB7AAAD76F0}" type="parTrans" cxnId="{78CD39C9-4619-44CA-A88B-6DE0383EF6FC}">
      <dgm:prSet/>
      <dgm:spPr/>
      <dgm:t>
        <a:bodyPr/>
        <a:lstStyle/>
        <a:p>
          <a:endParaRPr lang="en-US"/>
        </a:p>
      </dgm:t>
    </dgm:pt>
    <dgm:pt modelId="{E327233F-6671-4802-BDF8-24685ACE06FE}" type="sibTrans" cxnId="{78CD39C9-4619-44CA-A88B-6DE0383EF6FC}">
      <dgm:prSet/>
      <dgm:spPr/>
      <dgm:t>
        <a:bodyPr/>
        <a:lstStyle/>
        <a:p>
          <a:endParaRPr lang="en-US"/>
        </a:p>
      </dgm:t>
    </dgm:pt>
    <dgm:pt modelId="{E4B4E9EF-BEED-4D86-AC0F-2385973043E4}">
      <dgm:prSet custT="1"/>
      <dgm:spPr/>
      <dgm:t>
        <a:bodyPr/>
        <a:lstStyle/>
        <a:p>
          <a:pPr>
            <a:lnSpc>
              <a:spcPct val="100000"/>
            </a:lnSpc>
          </a:pPr>
          <a:r>
            <a:rPr lang="en-US" sz="3200" dirty="0"/>
            <a:t>Two Bidirectional LSTM layers with 128 units each</a:t>
          </a:r>
        </a:p>
      </dgm:t>
    </dgm:pt>
    <dgm:pt modelId="{1D5ED966-2430-4BFC-8EF9-C90A260F5B2D}" type="parTrans" cxnId="{82BC0A8D-0607-478B-AF81-91F68527AC70}">
      <dgm:prSet/>
      <dgm:spPr/>
      <dgm:t>
        <a:bodyPr/>
        <a:lstStyle/>
        <a:p>
          <a:endParaRPr lang="en-US"/>
        </a:p>
      </dgm:t>
    </dgm:pt>
    <dgm:pt modelId="{F38E9884-8EF6-4FC6-8949-0ABD896DCB59}" type="sibTrans" cxnId="{82BC0A8D-0607-478B-AF81-91F68527AC70}">
      <dgm:prSet/>
      <dgm:spPr/>
      <dgm:t>
        <a:bodyPr/>
        <a:lstStyle/>
        <a:p>
          <a:endParaRPr lang="en-US"/>
        </a:p>
      </dgm:t>
    </dgm:pt>
    <dgm:pt modelId="{AACC6349-D49E-4A10-9514-A3C4586797E2}">
      <dgm:prSet custT="1"/>
      <dgm:spPr/>
      <dgm:t>
        <a:bodyPr/>
        <a:lstStyle/>
        <a:p>
          <a:pPr>
            <a:lnSpc>
              <a:spcPct val="100000"/>
            </a:lnSpc>
          </a:pPr>
          <a:r>
            <a:rPr lang="en-US" sz="3200"/>
            <a:t>Dropout layers for regularization</a:t>
          </a:r>
        </a:p>
      </dgm:t>
    </dgm:pt>
    <dgm:pt modelId="{B27BE7EB-5321-4E61-BCFA-C5CB48483497}" type="parTrans" cxnId="{10AFEBB3-BE76-4D39-BD23-90A2C10E337D}">
      <dgm:prSet/>
      <dgm:spPr/>
      <dgm:t>
        <a:bodyPr/>
        <a:lstStyle/>
        <a:p>
          <a:endParaRPr lang="en-US"/>
        </a:p>
      </dgm:t>
    </dgm:pt>
    <dgm:pt modelId="{6B87AEAF-7D60-4C34-904E-40DB40951410}" type="sibTrans" cxnId="{10AFEBB3-BE76-4D39-BD23-90A2C10E337D}">
      <dgm:prSet/>
      <dgm:spPr/>
      <dgm:t>
        <a:bodyPr/>
        <a:lstStyle/>
        <a:p>
          <a:endParaRPr lang="en-US"/>
        </a:p>
      </dgm:t>
    </dgm:pt>
    <dgm:pt modelId="{4D65205C-B9A1-4B63-95B5-375544DDFCB6}">
      <dgm:prSet custT="1"/>
      <dgm:spPr/>
      <dgm:t>
        <a:bodyPr/>
        <a:lstStyle/>
        <a:p>
          <a:pPr>
            <a:lnSpc>
              <a:spcPct val="100000"/>
            </a:lnSpc>
          </a:pPr>
          <a:r>
            <a:rPr lang="en-US" sz="3200" dirty="0"/>
            <a:t>Final Dense layer with sigmoid activation for binary classification</a:t>
          </a:r>
        </a:p>
      </dgm:t>
    </dgm:pt>
    <dgm:pt modelId="{B6FF8062-3384-4F56-9981-4F403BDF7CB3}" type="parTrans" cxnId="{DFEEED86-F21A-4404-B40B-E0F0E49DB8D0}">
      <dgm:prSet/>
      <dgm:spPr/>
      <dgm:t>
        <a:bodyPr/>
        <a:lstStyle/>
        <a:p>
          <a:endParaRPr lang="en-US"/>
        </a:p>
      </dgm:t>
    </dgm:pt>
    <dgm:pt modelId="{DFE619C9-1C4D-47B3-98AF-9D64D02229FA}" type="sibTrans" cxnId="{DFEEED86-F21A-4404-B40B-E0F0E49DB8D0}">
      <dgm:prSet/>
      <dgm:spPr/>
      <dgm:t>
        <a:bodyPr/>
        <a:lstStyle/>
        <a:p>
          <a:endParaRPr lang="en-US"/>
        </a:p>
      </dgm:t>
    </dgm:pt>
    <dgm:pt modelId="{8255B1D8-FCB3-40BA-A338-B8BC393D3DC4}">
      <dgm:prSet custT="1"/>
      <dgm:spPr/>
      <dgm:t>
        <a:bodyPr/>
        <a:lstStyle/>
        <a:p>
          <a:pPr>
            <a:lnSpc>
              <a:spcPct val="100000"/>
            </a:lnSpc>
          </a:pPr>
          <a:r>
            <a:rPr lang="en-US" sz="4000" b="1" dirty="0"/>
            <a:t>Optimization:</a:t>
          </a:r>
          <a:endParaRPr lang="en-US" sz="4000" dirty="0"/>
        </a:p>
      </dgm:t>
    </dgm:pt>
    <dgm:pt modelId="{F27A058C-96F0-4647-B596-CE1D84D1E795}" type="parTrans" cxnId="{F673FE5B-F9E6-4BE6-91C5-F57B775BD288}">
      <dgm:prSet/>
      <dgm:spPr/>
      <dgm:t>
        <a:bodyPr/>
        <a:lstStyle/>
        <a:p>
          <a:endParaRPr lang="en-US"/>
        </a:p>
      </dgm:t>
    </dgm:pt>
    <dgm:pt modelId="{958A158D-F7AF-415F-8DA2-F79623FB354B}" type="sibTrans" cxnId="{F673FE5B-F9E6-4BE6-91C5-F57B775BD288}">
      <dgm:prSet/>
      <dgm:spPr/>
      <dgm:t>
        <a:bodyPr/>
        <a:lstStyle/>
        <a:p>
          <a:endParaRPr lang="en-US"/>
        </a:p>
      </dgm:t>
    </dgm:pt>
    <dgm:pt modelId="{4398D017-007C-4D4C-8999-B52AADD2E261}">
      <dgm:prSet custT="1"/>
      <dgm:spPr/>
      <dgm:t>
        <a:bodyPr/>
        <a:lstStyle/>
        <a:p>
          <a:pPr>
            <a:lnSpc>
              <a:spcPct val="100000"/>
            </a:lnSpc>
          </a:pPr>
          <a:r>
            <a:rPr lang="en-US" sz="3600" dirty="0"/>
            <a:t>Binary cross-entropy loss</a:t>
          </a:r>
        </a:p>
      </dgm:t>
    </dgm:pt>
    <dgm:pt modelId="{4F572B75-10F0-4551-AAB9-58EC2D91484D}" type="parTrans" cxnId="{58A5CC61-AD7C-4273-942B-F2E81F2366DF}">
      <dgm:prSet/>
      <dgm:spPr/>
      <dgm:t>
        <a:bodyPr/>
        <a:lstStyle/>
        <a:p>
          <a:endParaRPr lang="en-US"/>
        </a:p>
      </dgm:t>
    </dgm:pt>
    <dgm:pt modelId="{45D3AAF5-47B0-4672-9802-DD2305514D29}" type="sibTrans" cxnId="{58A5CC61-AD7C-4273-942B-F2E81F2366DF}">
      <dgm:prSet/>
      <dgm:spPr/>
      <dgm:t>
        <a:bodyPr/>
        <a:lstStyle/>
        <a:p>
          <a:endParaRPr lang="en-US"/>
        </a:p>
      </dgm:t>
    </dgm:pt>
    <dgm:pt modelId="{91C76DC7-183B-44B3-9886-ED45EBA2D5A6}">
      <dgm:prSet custT="1"/>
      <dgm:spPr/>
      <dgm:t>
        <a:bodyPr/>
        <a:lstStyle/>
        <a:p>
          <a:pPr>
            <a:lnSpc>
              <a:spcPct val="100000"/>
            </a:lnSpc>
          </a:pPr>
          <a:r>
            <a:rPr lang="en-US" sz="3600" dirty="0"/>
            <a:t>Adam optimizer</a:t>
          </a:r>
        </a:p>
      </dgm:t>
    </dgm:pt>
    <dgm:pt modelId="{E46388B5-0E37-4DDB-B770-C1674C27C5FC}" type="parTrans" cxnId="{FA5F1E83-E6CE-4D29-BB68-1B1ECEB3CA6E}">
      <dgm:prSet/>
      <dgm:spPr/>
      <dgm:t>
        <a:bodyPr/>
        <a:lstStyle/>
        <a:p>
          <a:endParaRPr lang="en-US"/>
        </a:p>
      </dgm:t>
    </dgm:pt>
    <dgm:pt modelId="{D81FD0AC-3400-447A-957C-E5EFC192DAC5}" type="sibTrans" cxnId="{FA5F1E83-E6CE-4D29-BB68-1B1ECEB3CA6E}">
      <dgm:prSet/>
      <dgm:spPr/>
      <dgm:t>
        <a:bodyPr/>
        <a:lstStyle/>
        <a:p>
          <a:endParaRPr lang="en-US"/>
        </a:p>
      </dgm:t>
    </dgm:pt>
    <dgm:pt modelId="{D5CAFE52-3856-4D5E-BE86-0946830CBE81}" type="pres">
      <dgm:prSet presAssocID="{A773B008-172C-438D-BDFC-3EC536D66F16}" presName="root" presStyleCnt="0">
        <dgm:presLayoutVars>
          <dgm:dir/>
          <dgm:resizeHandles val="exact"/>
        </dgm:presLayoutVars>
      </dgm:prSet>
      <dgm:spPr/>
    </dgm:pt>
    <dgm:pt modelId="{53DDCAC2-756E-4BCC-8E80-E835F30DA60B}" type="pres">
      <dgm:prSet presAssocID="{D1661AA6-C431-4EC1-93E5-C839647841F0}" presName="compNode" presStyleCnt="0"/>
      <dgm:spPr/>
    </dgm:pt>
    <dgm:pt modelId="{3B028034-4EA9-4D4D-BA58-2F7A633750ED}" type="pres">
      <dgm:prSet presAssocID="{D1661AA6-C431-4EC1-93E5-C839647841F0}" presName="bgRect" presStyleLbl="bgShp" presStyleIdx="0" presStyleCnt="3"/>
      <dgm:spPr/>
    </dgm:pt>
    <dgm:pt modelId="{FCAE5999-4744-469B-897C-F869DBD0BCE4}" type="pres">
      <dgm:prSet presAssocID="{D1661AA6-C431-4EC1-93E5-C839647841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169A1597-CE7F-48AB-B4C1-A9CE27FADB8C}" type="pres">
      <dgm:prSet presAssocID="{D1661AA6-C431-4EC1-93E5-C839647841F0}" presName="spaceRect" presStyleCnt="0"/>
      <dgm:spPr/>
    </dgm:pt>
    <dgm:pt modelId="{09728D5B-4A25-4AA4-9A34-6AA6DA53DBE7}" type="pres">
      <dgm:prSet presAssocID="{D1661AA6-C431-4EC1-93E5-C839647841F0}" presName="parTx" presStyleLbl="revTx" presStyleIdx="0" presStyleCnt="5">
        <dgm:presLayoutVars>
          <dgm:chMax val="0"/>
          <dgm:chPref val="0"/>
        </dgm:presLayoutVars>
      </dgm:prSet>
      <dgm:spPr/>
    </dgm:pt>
    <dgm:pt modelId="{605E02E9-1285-4618-814B-A6994B139547}" type="pres">
      <dgm:prSet presAssocID="{9C0E12D2-842C-4313-9222-A3CDC6F2B0D5}" presName="sibTrans" presStyleCnt="0"/>
      <dgm:spPr/>
    </dgm:pt>
    <dgm:pt modelId="{A8214BFF-8FC5-44E5-9704-B08759B72A03}" type="pres">
      <dgm:prSet presAssocID="{5F1DC143-D4ED-45B6-8C53-759A74D2A015}" presName="compNode" presStyleCnt="0"/>
      <dgm:spPr/>
    </dgm:pt>
    <dgm:pt modelId="{7E86D2A1-B68C-4616-8210-228029AB2B50}" type="pres">
      <dgm:prSet presAssocID="{5F1DC143-D4ED-45B6-8C53-759A74D2A015}" presName="bgRect" presStyleLbl="bgShp" presStyleIdx="1" presStyleCnt="3" custScaleY="162752"/>
      <dgm:spPr/>
    </dgm:pt>
    <dgm:pt modelId="{36FE6E98-09A2-473A-95F1-1673F3A853AE}" type="pres">
      <dgm:prSet presAssocID="{5F1DC143-D4ED-45B6-8C53-759A74D2A01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5CA96616-D876-4CAF-BEA7-5278B67184C9}" type="pres">
      <dgm:prSet presAssocID="{5F1DC143-D4ED-45B6-8C53-759A74D2A015}" presName="spaceRect" presStyleCnt="0"/>
      <dgm:spPr/>
    </dgm:pt>
    <dgm:pt modelId="{D38B9C7E-A538-4CD7-92FA-292B48503C75}" type="pres">
      <dgm:prSet presAssocID="{5F1DC143-D4ED-45B6-8C53-759A74D2A015}" presName="parTx" presStyleLbl="revTx" presStyleIdx="1" presStyleCnt="5">
        <dgm:presLayoutVars>
          <dgm:chMax val="0"/>
          <dgm:chPref val="0"/>
        </dgm:presLayoutVars>
      </dgm:prSet>
      <dgm:spPr/>
    </dgm:pt>
    <dgm:pt modelId="{DCCC8D2B-8151-42E8-8599-94743D9B5017}" type="pres">
      <dgm:prSet presAssocID="{5F1DC143-D4ED-45B6-8C53-759A74D2A015}" presName="desTx" presStyleLbl="revTx" presStyleIdx="2" presStyleCnt="5">
        <dgm:presLayoutVars/>
      </dgm:prSet>
      <dgm:spPr/>
    </dgm:pt>
    <dgm:pt modelId="{DC7AB8E5-901C-4DA5-90B7-EB0CFE7CDE8A}" type="pres">
      <dgm:prSet presAssocID="{E327233F-6671-4802-BDF8-24685ACE06FE}" presName="sibTrans" presStyleCnt="0"/>
      <dgm:spPr/>
    </dgm:pt>
    <dgm:pt modelId="{C50BD34D-6750-4D03-AEFB-42E6717A4E3C}" type="pres">
      <dgm:prSet presAssocID="{8255B1D8-FCB3-40BA-A338-B8BC393D3DC4}" presName="compNode" presStyleCnt="0"/>
      <dgm:spPr/>
    </dgm:pt>
    <dgm:pt modelId="{47386FE3-91DD-4B2E-9E33-9404373785F8}" type="pres">
      <dgm:prSet presAssocID="{8255B1D8-FCB3-40BA-A338-B8BC393D3DC4}" presName="bgRect" presStyleLbl="bgShp" presStyleIdx="2" presStyleCnt="3"/>
      <dgm:spPr/>
    </dgm:pt>
    <dgm:pt modelId="{9D78AF4C-3E0F-4D0A-8EE5-99063742103C}" type="pres">
      <dgm:prSet presAssocID="{8255B1D8-FCB3-40BA-A338-B8BC393D3DC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320A9C08-C7C1-4252-B96E-4EBB34B2EDAC}" type="pres">
      <dgm:prSet presAssocID="{8255B1D8-FCB3-40BA-A338-B8BC393D3DC4}" presName="spaceRect" presStyleCnt="0"/>
      <dgm:spPr/>
    </dgm:pt>
    <dgm:pt modelId="{BC72462A-DAD6-44AD-852C-5C267C321BD6}" type="pres">
      <dgm:prSet presAssocID="{8255B1D8-FCB3-40BA-A338-B8BC393D3DC4}" presName="parTx" presStyleLbl="revTx" presStyleIdx="3" presStyleCnt="5">
        <dgm:presLayoutVars>
          <dgm:chMax val="0"/>
          <dgm:chPref val="0"/>
        </dgm:presLayoutVars>
      </dgm:prSet>
      <dgm:spPr/>
    </dgm:pt>
    <dgm:pt modelId="{14855D04-2784-4A48-AF20-FF9708951529}" type="pres">
      <dgm:prSet presAssocID="{8255B1D8-FCB3-40BA-A338-B8BC393D3DC4}" presName="desTx" presStyleLbl="revTx" presStyleIdx="4" presStyleCnt="5">
        <dgm:presLayoutVars/>
      </dgm:prSet>
      <dgm:spPr/>
    </dgm:pt>
  </dgm:ptLst>
  <dgm:cxnLst>
    <dgm:cxn modelId="{25569C0C-C325-4145-97CD-DE54B0679FAA}" type="presOf" srcId="{5F1DC143-D4ED-45B6-8C53-759A74D2A015}" destId="{D38B9C7E-A538-4CD7-92FA-292B48503C75}" srcOrd="0" destOrd="0" presId="urn:microsoft.com/office/officeart/2018/2/layout/IconVerticalSolidList"/>
    <dgm:cxn modelId="{0AC97410-BD62-454D-836D-046FB7F20A70}" type="presOf" srcId="{91C76DC7-183B-44B3-9886-ED45EBA2D5A6}" destId="{14855D04-2784-4A48-AF20-FF9708951529}" srcOrd="0" destOrd="1" presId="urn:microsoft.com/office/officeart/2018/2/layout/IconVerticalSolidList"/>
    <dgm:cxn modelId="{8BA92011-A6A9-488C-82D4-4AA560FEA4E4}" type="presOf" srcId="{D1661AA6-C431-4EC1-93E5-C839647841F0}" destId="{09728D5B-4A25-4AA4-9A34-6AA6DA53DBE7}" srcOrd="0" destOrd="0" presId="urn:microsoft.com/office/officeart/2018/2/layout/IconVerticalSolidList"/>
    <dgm:cxn modelId="{6D924725-6272-43FA-B023-EEDE4FE729A2}" type="presOf" srcId="{4398D017-007C-4D4C-8999-B52AADD2E261}" destId="{14855D04-2784-4A48-AF20-FF9708951529}" srcOrd="0" destOrd="0" presId="urn:microsoft.com/office/officeart/2018/2/layout/IconVerticalSolidList"/>
    <dgm:cxn modelId="{4A6FF734-CF74-4D3B-9C90-3CE290A7A739}" srcId="{A773B008-172C-438D-BDFC-3EC536D66F16}" destId="{D1661AA6-C431-4EC1-93E5-C839647841F0}" srcOrd="0" destOrd="0" parTransId="{95AEE254-9337-49DE-B324-CEB43EA11863}" sibTransId="{9C0E12D2-842C-4313-9222-A3CDC6F2B0D5}"/>
    <dgm:cxn modelId="{F673FE5B-F9E6-4BE6-91C5-F57B775BD288}" srcId="{A773B008-172C-438D-BDFC-3EC536D66F16}" destId="{8255B1D8-FCB3-40BA-A338-B8BC393D3DC4}" srcOrd="2" destOrd="0" parTransId="{F27A058C-96F0-4647-B596-CE1D84D1E795}" sibTransId="{958A158D-F7AF-415F-8DA2-F79623FB354B}"/>
    <dgm:cxn modelId="{53FF035E-74A5-47E0-A655-BDC6F2087F89}" type="presOf" srcId="{8255B1D8-FCB3-40BA-A338-B8BC393D3DC4}" destId="{BC72462A-DAD6-44AD-852C-5C267C321BD6}" srcOrd="0" destOrd="0" presId="urn:microsoft.com/office/officeart/2018/2/layout/IconVerticalSolidList"/>
    <dgm:cxn modelId="{58A5CC61-AD7C-4273-942B-F2E81F2366DF}" srcId="{8255B1D8-FCB3-40BA-A338-B8BC393D3DC4}" destId="{4398D017-007C-4D4C-8999-B52AADD2E261}" srcOrd="0" destOrd="0" parTransId="{4F572B75-10F0-4551-AAB9-58EC2D91484D}" sibTransId="{45D3AAF5-47B0-4672-9802-DD2305514D29}"/>
    <dgm:cxn modelId="{EA54EC42-76B8-43ED-8B59-6CB26F4F5DDC}" type="presOf" srcId="{A773B008-172C-438D-BDFC-3EC536D66F16}" destId="{D5CAFE52-3856-4D5E-BE86-0946830CBE81}" srcOrd="0" destOrd="0" presId="urn:microsoft.com/office/officeart/2018/2/layout/IconVerticalSolidList"/>
    <dgm:cxn modelId="{40608571-5179-447D-9C58-4E094C03BB30}" type="presOf" srcId="{AACC6349-D49E-4A10-9514-A3C4586797E2}" destId="{DCCC8D2B-8151-42E8-8599-94743D9B5017}" srcOrd="0" destOrd="1" presId="urn:microsoft.com/office/officeart/2018/2/layout/IconVerticalSolidList"/>
    <dgm:cxn modelId="{FA5F1E83-E6CE-4D29-BB68-1B1ECEB3CA6E}" srcId="{8255B1D8-FCB3-40BA-A338-B8BC393D3DC4}" destId="{91C76DC7-183B-44B3-9886-ED45EBA2D5A6}" srcOrd="1" destOrd="0" parTransId="{E46388B5-0E37-4DDB-B770-C1674C27C5FC}" sibTransId="{D81FD0AC-3400-447A-957C-E5EFC192DAC5}"/>
    <dgm:cxn modelId="{DFEEED86-F21A-4404-B40B-E0F0E49DB8D0}" srcId="{5F1DC143-D4ED-45B6-8C53-759A74D2A015}" destId="{4D65205C-B9A1-4B63-95B5-375544DDFCB6}" srcOrd="2" destOrd="0" parTransId="{B6FF8062-3384-4F56-9981-4F403BDF7CB3}" sibTransId="{DFE619C9-1C4D-47B3-98AF-9D64D02229FA}"/>
    <dgm:cxn modelId="{82BC0A8D-0607-478B-AF81-91F68527AC70}" srcId="{5F1DC143-D4ED-45B6-8C53-759A74D2A015}" destId="{E4B4E9EF-BEED-4D86-AC0F-2385973043E4}" srcOrd="0" destOrd="0" parTransId="{1D5ED966-2430-4BFC-8EF9-C90A260F5B2D}" sibTransId="{F38E9884-8EF6-4FC6-8949-0ABD896DCB59}"/>
    <dgm:cxn modelId="{E1814C91-25BF-453B-A299-56EE4D10284E}" type="presOf" srcId="{4D65205C-B9A1-4B63-95B5-375544DDFCB6}" destId="{DCCC8D2B-8151-42E8-8599-94743D9B5017}" srcOrd="0" destOrd="2" presId="urn:microsoft.com/office/officeart/2018/2/layout/IconVerticalSolidList"/>
    <dgm:cxn modelId="{10AFEBB3-BE76-4D39-BD23-90A2C10E337D}" srcId="{5F1DC143-D4ED-45B6-8C53-759A74D2A015}" destId="{AACC6349-D49E-4A10-9514-A3C4586797E2}" srcOrd="1" destOrd="0" parTransId="{B27BE7EB-5321-4E61-BCFA-C5CB48483497}" sibTransId="{6B87AEAF-7D60-4C34-904E-40DB40951410}"/>
    <dgm:cxn modelId="{C4EE71BF-3FBF-41B2-B0C4-933F8F928211}" type="presOf" srcId="{E4B4E9EF-BEED-4D86-AC0F-2385973043E4}" destId="{DCCC8D2B-8151-42E8-8599-94743D9B5017}" srcOrd="0" destOrd="0" presId="urn:microsoft.com/office/officeart/2018/2/layout/IconVerticalSolidList"/>
    <dgm:cxn modelId="{78CD39C9-4619-44CA-A88B-6DE0383EF6FC}" srcId="{A773B008-172C-438D-BDFC-3EC536D66F16}" destId="{5F1DC143-D4ED-45B6-8C53-759A74D2A015}" srcOrd="1" destOrd="0" parTransId="{03D81A2D-98C4-48A5-854E-4FB7AAAD76F0}" sibTransId="{E327233F-6671-4802-BDF8-24685ACE06FE}"/>
    <dgm:cxn modelId="{01BC8C36-7C6C-48CE-B9F1-315932B8D61D}" type="presParOf" srcId="{D5CAFE52-3856-4D5E-BE86-0946830CBE81}" destId="{53DDCAC2-756E-4BCC-8E80-E835F30DA60B}" srcOrd="0" destOrd="0" presId="urn:microsoft.com/office/officeart/2018/2/layout/IconVerticalSolidList"/>
    <dgm:cxn modelId="{0F2A1723-E025-484F-BCD6-CE468F793A94}" type="presParOf" srcId="{53DDCAC2-756E-4BCC-8E80-E835F30DA60B}" destId="{3B028034-4EA9-4D4D-BA58-2F7A633750ED}" srcOrd="0" destOrd="0" presId="urn:microsoft.com/office/officeart/2018/2/layout/IconVerticalSolidList"/>
    <dgm:cxn modelId="{A9D3B927-8865-42EE-B22F-898FA38A7B20}" type="presParOf" srcId="{53DDCAC2-756E-4BCC-8E80-E835F30DA60B}" destId="{FCAE5999-4744-469B-897C-F869DBD0BCE4}" srcOrd="1" destOrd="0" presId="urn:microsoft.com/office/officeart/2018/2/layout/IconVerticalSolidList"/>
    <dgm:cxn modelId="{B982D679-FFF3-45F0-AADD-5CD764CCFEA9}" type="presParOf" srcId="{53DDCAC2-756E-4BCC-8E80-E835F30DA60B}" destId="{169A1597-CE7F-48AB-B4C1-A9CE27FADB8C}" srcOrd="2" destOrd="0" presId="urn:microsoft.com/office/officeart/2018/2/layout/IconVerticalSolidList"/>
    <dgm:cxn modelId="{326DBE3F-7EDA-4848-8814-18464BB89350}" type="presParOf" srcId="{53DDCAC2-756E-4BCC-8E80-E835F30DA60B}" destId="{09728D5B-4A25-4AA4-9A34-6AA6DA53DBE7}" srcOrd="3" destOrd="0" presId="urn:microsoft.com/office/officeart/2018/2/layout/IconVerticalSolidList"/>
    <dgm:cxn modelId="{85D59815-81E9-4F3A-AE99-09C13B41142D}" type="presParOf" srcId="{D5CAFE52-3856-4D5E-BE86-0946830CBE81}" destId="{605E02E9-1285-4618-814B-A6994B139547}" srcOrd="1" destOrd="0" presId="urn:microsoft.com/office/officeart/2018/2/layout/IconVerticalSolidList"/>
    <dgm:cxn modelId="{51E7C5A5-23FD-4AA2-BA78-E35BF26C3D9B}" type="presParOf" srcId="{D5CAFE52-3856-4D5E-BE86-0946830CBE81}" destId="{A8214BFF-8FC5-44E5-9704-B08759B72A03}" srcOrd="2" destOrd="0" presId="urn:microsoft.com/office/officeart/2018/2/layout/IconVerticalSolidList"/>
    <dgm:cxn modelId="{6DDCD4D7-E8FD-4FCD-A393-E37AE4775E7E}" type="presParOf" srcId="{A8214BFF-8FC5-44E5-9704-B08759B72A03}" destId="{7E86D2A1-B68C-4616-8210-228029AB2B50}" srcOrd="0" destOrd="0" presId="urn:microsoft.com/office/officeart/2018/2/layout/IconVerticalSolidList"/>
    <dgm:cxn modelId="{38DFF742-85F6-49C2-A57C-CA3B1B766420}" type="presParOf" srcId="{A8214BFF-8FC5-44E5-9704-B08759B72A03}" destId="{36FE6E98-09A2-473A-95F1-1673F3A853AE}" srcOrd="1" destOrd="0" presId="urn:microsoft.com/office/officeart/2018/2/layout/IconVerticalSolidList"/>
    <dgm:cxn modelId="{2D5A5AF2-9E94-46B0-AD99-6CC0B1B5F272}" type="presParOf" srcId="{A8214BFF-8FC5-44E5-9704-B08759B72A03}" destId="{5CA96616-D876-4CAF-BEA7-5278B67184C9}" srcOrd="2" destOrd="0" presId="urn:microsoft.com/office/officeart/2018/2/layout/IconVerticalSolidList"/>
    <dgm:cxn modelId="{A00F658F-1F4D-4623-A926-0B42EFD8B7F3}" type="presParOf" srcId="{A8214BFF-8FC5-44E5-9704-B08759B72A03}" destId="{D38B9C7E-A538-4CD7-92FA-292B48503C75}" srcOrd="3" destOrd="0" presId="urn:microsoft.com/office/officeart/2018/2/layout/IconVerticalSolidList"/>
    <dgm:cxn modelId="{3F7F7064-2224-4EEC-B4E8-76F1FFC528BD}" type="presParOf" srcId="{A8214BFF-8FC5-44E5-9704-B08759B72A03}" destId="{DCCC8D2B-8151-42E8-8599-94743D9B5017}" srcOrd="4" destOrd="0" presId="urn:microsoft.com/office/officeart/2018/2/layout/IconVerticalSolidList"/>
    <dgm:cxn modelId="{F989A9A5-AF39-4062-9FBC-54A2A26BE7A8}" type="presParOf" srcId="{D5CAFE52-3856-4D5E-BE86-0946830CBE81}" destId="{DC7AB8E5-901C-4DA5-90B7-EB0CFE7CDE8A}" srcOrd="3" destOrd="0" presId="urn:microsoft.com/office/officeart/2018/2/layout/IconVerticalSolidList"/>
    <dgm:cxn modelId="{FBE0E614-D8DD-4374-9481-9ABE39C46BAA}" type="presParOf" srcId="{D5CAFE52-3856-4D5E-BE86-0946830CBE81}" destId="{C50BD34D-6750-4D03-AEFB-42E6717A4E3C}" srcOrd="4" destOrd="0" presId="urn:microsoft.com/office/officeart/2018/2/layout/IconVerticalSolidList"/>
    <dgm:cxn modelId="{09C64122-0CB9-4B7C-B2EE-55C2D88D43A4}" type="presParOf" srcId="{C50BD34D-6750-4D03-AEFB-42E6717A4E3C}" destId="{47386FE3-91DD-4B2E-9E33-9404373785F8}" srcOrd="0" destOrd="0" presId="urn:microsoft.com/office/officeart/2018/2/layout/IconVerticalSolidList"/>
    <dgm:cxn modelId="{0B2E1A37-6953-414C-8810-4AC172102520}" type="presParOf" srcId="{C50BD34D-6750-4D03-AEFB-42E6717A4E3C}" destId="{9D78AF4C-3E0F-4D0A-8EE5-99063742103C}" srcOrd="1" destOrd="0" presId="urn:microsoft.com/office/officeart/2018/2/layout/IconVerticalSolidList"/>
    <dgm:cxn modelId="{6E8307B2-3046-4ACE-87E2-1F414AC96FE2}" type="presParOf" srcId="{C50BD34D-6750-4D03-AEFB-42E6717A4E3C}" destId="{320A9C08-C7C1-4252-B96E-4EBB34B2EDAC}" srcOrd="2" destOrd="0" presId="urn:microsoft.com/office/officeart/2018/2/layout/IconVerticalSolidList"/>
    <dgm:cxn modelId="{59EF59FA-803A-460C-B02D-6CA84E7F55F9}" type="presParOf" srcId="{C50BD34D-6750-4D03-AEFB-42E6717A4E3C}" destId="{BC72462A-DAD6-44AD-852C-5C267C321BD6}" srcOrd="3" destOrd="0" presId="urn:microsoft.com/office/officeart/2018/2/layout/IconVerticalSolidList"/>
    <dgm:cxn modelId="{DF79B7C4-5D03-42FA-BB86-40560A3FCC24}" type="presParOf" srcId="{C50BD34D-6750-4D03-AEFB-42E6717A4E3C}" destId="{14855D04-2784-4A48-AF20-FF970895152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B92A0A5-9B7B-43A7-896C-3B6EC20AE9B8}"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35F0AE7-745F-480D-A8F9-20EEBDDBBCFB}">
      <dgm:prSet custT="1"/>
      <dgm:spPr/>
      <dgm:t>
        <a:bodyPr/>
        <a:lstStyle/>
        <a:p>
          <a:r>
            <a:rPr lang="en-US" sz="3600" b="0" i="0" baseline="0" dirty="0"/>
            <a:t>1-Hardware Test Cases</a:t>
          </a:r>
          <a:endParaRPr lang="en-US" sz="3600" dirty="0"/>
        </a:p>
      </dgm:t>
    </dgm:pt>
    <dgm:pt modelId="{41719D67-91B0-4639-A53A-C243700B428F}" type="parTrans" cxnId="{64005F4D-85EF-40C4-80E0-CD8B82C6FB8A}">
      <dgm:prSet/>
      <dgm:spPr/>
      <dgm:t>
        <a:bodyPr/>
        <a:lstStyle/>
        <a:p>
          <a:endParaRPr lang="en-US"/>
        </a:p>
      </dgm:t>
    </dgm:pt>
    <dgm:pt modelId="{26ED61C1-1FB7-492A-9BA4-06D8F5F44D84}" type="sibTrans" cxnId="{64005F4D-85EF-40C4-80E0-CD8B82C6FB8A}">
      <dgm:prSet/>
      <dgm:spPr/>
      <dgm:t>
        <a:bodyPr/>
        <a:lstStyle/>
        <a:p>
          <a:endParaRPr lang="en-US"/>
        </a:p>
      </dgm:t>
    </dgm:pt>
    <dgm:pt modelId="{81499FFF-EDC3-46DA-9EBD-D2F3430DE195}">
      <dgm:prSet custT="1"/>
      <dgm:spPr/>
      <dgm:t>
        <a:bodyPr/>
        <a:lstStyle/>
        <a:p>
          <a:r>
            <a:rPr lang="en-US" sz="3600" dirty="0"/>
            <a:t>2-Connection Test Cases</a:t>
          </a:r>
        </a:p>
      </dgm:t>
    </dgm:pt>
    <dgm:pt modelId="{A77A90FA-D64B-4757-8D90-216BDF04F8A2}" type="parTrans" cxnId="{A6EB5AF0-9C37-48FF-94F8-59566A3761DC}">
      <dgm:prSet/>
      <dgm:spPr/>
      <dgm:t>
        <a:bodyPr/>
        <a:lstStyle/>
        <a:p>
          <a:endParaRPr lang="en-US"/>
        </a:p>
      </dgm:t>
    </dgm:pt>
    <dgm:pt modelId="{0855C661-004E-4C59-9585-C2D39D9F7D47}" type="sibTrans" cxnId="{A6EB5AF0-9C37-48FF-94F8-59566A3761DC}">
      <dgm:prSet/>
      <dgm:spPr/>
      <dgm:t>
        <a:bodyPr/>
        <a:lstStyle/>
        <a:p>
          <a:endParaRPr lang="en-US"/>
        </a:p>
      </dgm:t>
    </dgm:pt>
    <dgm:pt modelId="{35EF11A9-57F9-4F73-B26D-4A126513EB63}">
      <dgm:prSet custT="1"/>
      <dgm:spPr/>
      <dgm:t>
        <a:bodyPr/>
        <a:lstStyle/>
        <a:p>
          <a:r>
            <a:rPr lang="en-US" sz="3600" dirty="0"/>
            <a:t>3-Mobile Application Test Cases</a:t>
          </a:r>
        </a:p>
      </dgm:t>
    </dgm:pt>
    <dgm:pt modelId="{5C196C4D-B3B7-4D12-BE9F-2EE481CC7823}" type="parTrans" cxnId="{D2E9161A-46BB-433E-B023-F8CAF0AE4ABA}">
      <dgm:prSet/>
      <dgm:spPr/>
      <dgm:t>
        <a:bodyPr/>
        <a:lstStyle/>
        <a:p>
          <a:endParaRPr lang="en-US"/>
        </a:p>
      </dgm:t>
    </dgm:pt>
    <dgm:pt modelId="{F869D043-3986-4C7C-BBC1-2D4FCEBA714D}" type="sibTrans" cxnId="{D2E9161A-46BB-433E-B023-F8CAF0AE4ABA}">
      <dgm:prSet/>
      <dgm:spPr/>
      <dgm:t>
        <a:bodyPr/>
        <a:lstStyle/>
        <a:p>
          <a:endParaRPr lang="en-US"/>
        </a:p>
      </dgm:t>
    </dgm:pt>
    <dgm:pt modelId="{A1609202-EA40-410A-A492-430F31BD8CFF}">
      <dgm:prSet custT="1"/>
      <dgm:spPr/>
      <dgm:t>
        <a:bodyPr/>
        <a:lstStyle/>
        <a:p>
          <a:r>
            <a:rPr lang="en-US" sz="3600" dirty="0"/>
            <a:t>4-Functional Testing </a:t>
          </a:r>
        </a:p>
      </dgm:t>
    </dgm:pt>
    <dgm:pt modelId="{5F1A82EC-465C-4DBA-891E-894600AAC727}" type="parTrans" cxnId="{25D4C393-E060-4E4D-8E08-453083E558D0}">
      <dgm:prSet/>
      <dgm:spPr/>
      <dgm:t>
        <a:bodyPr/>
        <a:lstStyle/>
        <a:p>
          <a:endParaRPr lang="en-US"/>
        </a:p>
      </dgm:t>
    </dgm:pt>
    <dgm:pt modelId="{275E199D-FC5A-4266-9D70-AF2D9ED8E47C}" type="sibTrans" cxnId="{25D4C393-E060-4E4D-8E08-453083E558D0}">
      <dgm:prSet/>
      <dgm:spPr/>
      <dgm:t>
        <a:bodyPr/>
        <a:lstStyle/>
        <a:p>
          <a:endParaRPr lang="en-US"/>
        </a:p>
      </dgm:t>
    </dgm:pt>
    <dgm:pt modelId="{F1CF5F9D-DC8D-41F2-973D-BDA4945DDF27}" type="pres">
      <dgm:prSet presAssocID="{8B92A0A5-9B7B-43A7-896C-3B6EC20AE9B8}" presName="root" presStyleCnt="0">
        <dgm:presLayoutVars>
          <dgm:dir/>
          <dgm:resizeHandles val="exact"/>
        </dgm:presLayoutVars>
      </dgm:prSet>
      <dgm:spPr/>
    </dgm:pt>
    <dgm:pt modelId="{1541171A-B1FF-416F-B1A4-E91C34896572}" type="pres">
      <dgm:prSet presAssocID="{F35F0AE7-745F-480D-A8F9-20EEBDDBBCFB}" presName="compNode" presStyleCnt="0"/>
      <dgm:spPr/>
    </dgm:pt>
    <dgm:pt modelId="{F2A65E63-3CAA-4708-BC0A-8CF0C9DFA0E6}" type="pres">
      <dgm:prSet presAssocID="{F35F0AE7-745F-480D-A8F9-20EEBDDBBCF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A673A8BC-E335-42A9-B244-55CBB907D03A}" type="pres">
      <dgm:prSet presAssocID="{F35F0AE7-745F-480D-A8F9-20EEBDDBBCFB}" presName="spaceRect" presStyleCnt="0"/>
      <dgm:spPr/>
    </dgm:pt>
    <dgm:pt modelId="{0832960F-6DFD-49F8-A9B8-792700B5B02F}" type="pres">
      <dgm:prSet presAssocID="{F35F0AE7-745F-480D-A8F9-20EEBDDBBCFB}" presName="textRect" presStyleLbl="revTx" presStyleIdx="0" presStyleCnt="4">
        <dgm:presLayoutVars>
          <dgm:chMax val="1"/>
          <dgm:chPref val="1"/>
        </dgm:presLayoutVars>
      </dgm:prSet>
      <dgm:spPr/>
    </dgm:pt>
    <dgm:pt modelId="{D55183CE-DB7E-439D-89B1-77C6789A9EB1}" type="pres">
      <dgm:prSet presAssocID="{26ED61C1-1FB7-492A-9BA4-06D8F5F44D84}" presName="sibTrans" presStyleCnt="0"/>
      <dgm:spPr/>
    </dgm:pt>
    <dgm:pt modelId="{FCC06AE6-187E-429E-92E0-1966CDF6B554}" type="pres">
      <dgm:prSet presAssocID="{81499FFF-EDC3-46DA-9EBD-D2F3430DE195}" presName="compNode" presStyleCnt="0"/>
      <dgm:spPr/>
    </dgm:pt>
    <dgm:pt modelId="{D4C8195B-5AEB-4793-86C5-5972F3994E9C}" type="pres">
      <dgm:prSet presAssocID="{81499FFF-EDC3-46DA-9EBD-D2F3430DE19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router"/>
        </a:ext>
      </dgm:extLst>
    </dgm:pt>
    <dgm:pt modelId="{FCA8C929-4E0A-4E3D-85E2-A66674B617C8}" type="pres">
      <dgm:prSet presAssocID="{81499FFF-EDC3-46DA-9EBD-D2F3430DE195}" presName="spaceRect" presStyleCnt="0"/>
      <dgm:spPr/>
    </dgm:pt>
    <dgm:pt modelId="{1FE3DD62-3BED-4767-8017-F8A850CB0310}" type="pres">
      <dgm:prSet presAssocID="{81499FFF-EDC3-46DA-9EBD-D2F3430DE195}" presName="textRect" presStyleLbl="revTx" presStyleIdx="1" presStyleCnt="4">
        <dgm:presLayoutVars>
          <dgm:chMax val="1"/>
          <dgm:chPref val="1"/>
        </dgm:presLayoutVars>
      </dgm:prSet>
      <dgm:spPr/>
    </dgm:pt>
    <dgm:pt modelId="{A1743CEC-04A7-43A1-8FCF-8F5A89E9CEBF}" type="pres">
      <dgm:prSet presAssocID="{0855C661-004E-4C59-9585-C2D39D9F7D47}" presName="sibTrans" presStyleCnt="0"/>
      <dgm:spPr/>
    </dgm:pt>
    <dgm:pt modelId="{AA9CD8DB-0037-4A87-82C4-15CBFEDDFC24}" type="pres">
      <dgm:prSet presAssocID="{35EF11A9-57F9-4F73-B26D-4A126513EB63}" presName="compNode" presStyleCnt="0"/>
      <dgm:spPr/>
    </dgm:pt>
    <dgm:pt modelId="{CF7BDEE4-A127-4EBF-AA48-14D3684FC086}" type="pres">
      <dgm:prSet presAssocID="{35EF11A9-57F9-4F73-B26D-4A126513EB6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BC0C838A-C05C-4578-9716-EA7C81F275B8}" type="pres">
      <dgm:prSet presAssocID="{35EF11A9-57F9-4F73-B26D-4A126513EB63}" presName="spaceRect" presStyleCnt="0"/>
      <dgm:spPr/>
    </dgm:pt>
    <dgm:pt modelId="{73A28B1F-F203-41CF-9644-8D5B497DFE4B}" type="pres">
      <dgm:prSet presAssocID="{35EF11A9-57F9-4F73-B26D-4A126513EB63}" presName="textRect" presStyleLbl="revTx" presStyleIdx="2" presStyleCnt="4">
        <dgm:presLayoutVars>
          <dgm:chMax val="1"/>
          <dgm:chPref val="1"/>
        </dgm:presLayoutVars>
      </dgm:prSet>
      <dgm:spPr/>
    </dgm:pt>
    <dgm:pt modelId="{60170A86-9541-4101-B390-33384C2E31E2}" type="pres">
      <dgm:prSet presAssocID="{F869D043-3986-4C7C-BBC1-2D4FCEBA714D}" presName="sibTrans" presStyleCnt="0"/>
      <dgm:spPr/>
    </dgm:pt>
    <dgm:pt modelId="{6CD909C5-3137-4FE5-A1B2-96F0F07D0276}" type="pres">
      <dgm:prSet presAssocID="{A1609202-EA40-410A-A492-430F31BD8CFF}" presName="compNode" presStyleCnt="0"/>
      <dgm:spPr/>
    </dgm:pt>
    <dgm:pt modelId="{E7690D84-280B-4056-8682-1D15817D18EB}" type="pres">
      <dgm:prSet presAssocID="{A1609202-EA40-410A-A492-430F31BD8CF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F57380DB-ED47-4DD0-A6D9-09DFF3AD249D}" type="pres">
      <dgm:prSet presAssocID="{A1609202-EA40-410A-A492-430F31BD8CFF}" presName="spaceRect" presStyleCnt="0"/>
      <dgm:spPr/>
    </dgm:pt>
    <dgm:pt modelId="{63117B95-432E-4F02-A712-DD3CFA11C4F9}" type="pres">
      <dgm:prSet presAssocID="{A1609202-EA40-410A-A492-430F31BD8CFF}" presName="textRect" presStyleLbl="revTx" presStyleIdx="3" presStyleCnt="4">
        <dgm:presLayoutVars>
          <dgm:chMax val="1"/>
          <dgm:chPref val="1"/>
        </dgm:presLayoutVars>
      </dgm:prSet>
      <dgm:spPr/>
    </dgm:pt>
  </dgm:ptLst>
  <dgm:cxnLst>
    <dgm:cxn modelId="{D2E9161A-46BB-433E-B023-F8CAF0AE4ABA}" srcId="{8B92A0A5-9B7B-43A7-896C-3B6EC20AE9B8}" destId="{35EF11A9-57F9-4F73-B26D-4A126513EB63}" srcOrd="2" destOrd="0" parTransId="{5C196C4D-B3B7-4D12-BE9F-2EE481CC7823}" sibTransId="{F869D043-3986-4C7C-BBC1-2D4FCEBA714D}"/>
    <dgm:cxn modelId="{502C2E21-4425-45BC-ABCF-1035C8139B49}" type="presOf" srcId="{81499FFF-EDC3-46DA-9EBD-D2F3430DE195}" destId="{1FE3DD62-3BED-4767-8017-F8A850CB0310}" srcOrd="0" destOrd="0" presId="urn:microsoft.com/office/officeart/2018/2/layout/IconLabelList"/>
    <dgm:cxn modelId="{64005F4D-85EF-40C4-80E0-CD8B82C6FB8A}" srcId="{8B92A0A5-9B7B-43A7-896C-3B6EC20AE9B8}" destId="{F35F0AE7-745F-480D-A8F9-20EEBDDBBCFB}" srcOrd="0" destOrd="0" parTransId="{41719D67-91B0-4639-A53A-C243700B428F}" sibTransId="{26ED61C1-1FB7-492A-9BA4-06D8F5F44D84}"/>
    <dgm:cxn modelId="{A2DD1083-C842-4465-A295-4D89FCBE0E63}" type="presOf" srcId="{35EF11A9-57F9-4F73-B26D-4A126513EB63}" destId="{73A28B1F-F203-41CF-9644-8D5B497DFE4B}" srcOrd="0" destOrd="0" presId="urn:microsoft.com/office/officeart/2018/2/layout/IconLabelList"/>
    <dgm:cxn modelId="{25D4C393-E060-4E4D-8E08-453083E558D0}" srcId="{8B92A0A5-9B7B-43A7-896C-3B6EC20AE9B8}" destId="{A1609202-EA40-410A-A492-430F31BD8CFF}" srcOrd="3" destOrd="0" parTransId="{5F1A82EC-465C-4DBA-891E-894600AAC727}" sibTransId="{275E199D-FC5A-4266-9D70-AF2D9ED8E47C}"/>
    <dgm:cxn modelId="{E71331A3-194B-4384-9DBE-7CD6AEBD98E6}" type="presOf" srcId="{A1609202-EA40-410A-A492-430F31BD8CFF}" destId="{63117B95-432E-4F02-A712-DD3CFA11C4F9}" srcOrd="0" destOrd="0" presId="urn:microsoft.com/office/officeart/2018/2/layout/IconLabelList"/>
    <dgm:cxn modelId="{2ADF06D4-DD22-4FD1-947D-2F947DC10F9B}" type="presOf" srcId="{F35F0AE7-745F-480D-A8F9-20EEBDDBBCFB}" destId="{0832960F-6DFD-49F8-A9B8-792700B5B02F}" srcOrd="0" destOrd="0" presId="urn:microsoft.com/office/officeart/2018/2/layout/IconLabelList"/>
    <dgm:cxn modelId="{1B7481EF-B0CA-4BF1-A0AA-DDCCA1BA97A2}" type="presOf" srcId="{8B92A0A5-9B7B-43A7-896C-3B6EC20AE9B8}" destId="{F1CF5F9D-DC8D-41F2-973D-BDA4945DDF27}" srcOrd="0" destOrd="0" presId="urn:microsoft.com/office/officeart/2018/2/layout/IconLabelList"/>
    <dgm:cxn modelId="{A6EB5AF0-9C37-48FF-94F8-59566A3761DC}" srcId="{8B92A0A5-9B7B-43A7-896C-3B6EC20AE9B8}" destId="{81499FFF-EDC3-46DA-9EBD-D2F3430DE195}" srcOrd="1" destOrd="0" parTransId="{A77A90FA-D64B-4757-8D90-216BDF04F8A2}" sibTransId="{0855C661-004E-4C59-9585-C2D39D9F7D47}"/>
    <dgm:cxn modelId="{23C714F9-DF7C-43A2-9F67-7CBD7F617851}" type="presParOf" srcId="{F1CF5F9D-DC8D-41F2-973D-BDA4945DDF27}" destId="{1541171A-B1FF-416F-B1A4-E91C34896572}" srcOrd="0" destOrd="0" presId="urn:microsoft.com/office/officeart/2018/2/layout/IconLabelList"/>
    <dgm:cxn modelId="{53BCB4E8-8E8A-4BF7-ACE1-C46F7B940921}" type="presParOf" srcId="{1541171A-B1FF-416F-B1A4-E91C34896572}" destId="{F2A65E63-3CAA-4708-BC0A-8CF0C9DFA0E6}" srcOrd="0" destOrd="0" presId="urn:microsoft.com/office/officeart/2018/2/layout/IconLabelList"/>
    <dgm:cxn modelId="{078B6179-7FA9-411E-BD03-983887938858}" type="presParOf" srcId="{1541171A-B1FF-416F-B1A4-E91C34896572}" destId="{A673A8BC-E335-42A9-B244-55CBB907D03A}" srcOrd="1" destOrd="0" presId="urn:microsoft.com/office/officeart/2018/2/layout/IconLabelList"/>
    <dgm:cxn modelId="{51816141-9458-49EF-95FC-C011C9389A26}" type="presParOf" srcId="{1541171A-B1FF-416F-B1A4-E91C34896572}" destId="{0832960F-6DFD-49F8-A9B8-792700B5B02F}" srcOrd="2" destOrd="0" presId="urn:microsoft.com/office/officeart/2018/2/layout/IconLabelList"/>
    <dgm:cxn modelId="{F4B36786-B7D9-4EFD-87AE-9569F5E49752}" type="presParOf" srcId="{F1CF5F9D-DC8D-41F2-973D-BDA4945DDF27}" destId="{D55183CE-DB7E-439D-89B1-77C6789A9EB1}" srcOrd="1" destOrd="0" presId="urn:microsoft.com/office/officeart/2018/2/layout/IconLabelList"/>
    <dgm:cxn modelId="{F57FB7C9-5576-4609-8B4E-28665A6AE61E}" type="presParOf" srcId="{F1CF5F9D-DC8D-41F2-973D-BDA4945DDF27}" destId="{FCC06AE6-187E-429E-92E0-1966CDF6B554}" srcOrd="2" destOrd="0" presId="urn:microsoft.com/office/officeart/2018/2/layout/IconLabelList"/>
    <dgm:cxn modelId="{D391919F-88FC-44E9-874A-EF24CDFB571D}" type="presParOf" srcId="{FCC06AE6-187E-429E-92E0-1966CDF6B554}" destId="{D4C8195B-5AEB-4793-86C5-5972F3994E9C}" srcOrd="0" destOrd="0" presId="urn:microsoft.com/office/officeart/2018/2/layout/IconLabelList"/>
    <dgm:cxn modelId="{BAF4E7A6-F795-456B-96E2-02DB8894D0EB}" type="presParOf" srcId="{FCC06AE6-187E-429E-92E0-1966CDF6B554}" destId="{FCA8C929-4E0A-4E3D-85E2-A66674B617C8}" srcOrd="1" destOrd="0" presId="urn:microsoft.com/office/officeart/2018/2/layout/IconLabelList"/>
    <dgm:cxn modelId="{6A3A7E8D-97C8-4E1A-BFA5-ADA089CB7CC1}" type="presParOf" srcId="{FCC06AE6-187E-429E-92E0-1966CDF6B554}" destId="{1FE3DD62-3BED-4767-8017-F8A850CB0310}" srcOrd="2" destOrd="0" presId="urn:microsoft.com/office/officeart/2018/2/layout/IconLabelList"/>
    <dgm:cxn modelId="{E238D13F-E51D-49D2-A502-4D22B30BB503}" type="presParOf" srcId="{F1CF5F9D-DC8D-41F2-973D-BDA4945DDF27}" destId="{A1743CEC-04A7-43A1-8FCF-8F5A89E9CEBF}" srcOrd="3" destOrd="0" presId="urn:microsoft.com/office/officeart/2018/2/layout/IconLabelList"/>
    <dgm:cxn modelId="{4F01BB31-26ED-4F2C-A6E7-626AA1252478}" type="presParOf" srcId="{F1CF5F9D-DC8D-41F2-973D-BDA4945DDF27}" destId="{AA9CD8DB-0037-4A87-82C4-15CBFEDDFC24}" srcOrd="4" destOrd="0" presId="urn:microsoft.com/office/officeart/2018/2/layout/IconLabelList"/>
    <dgm:cxn modelId="{1FB78369-C2A3-4E30-B433-F706EBD71CE2}" type="presParOf" srcId="{AA9CD8DB-0037-4A87-82C4-15CBFEDDFC24}" destId="{CF7BDEE4-A127-4EBF-AA48-14D3684FC086}" srcOrd="0" destOrd="0" presId="urn:microsoft.com/office/officeart/2018/2/layout/IconLabelList"/>
    <dgm:cxn modelId="{7D00DF15-F1F7-4466-93A8-728B59C5E39F}" type="presParOf" srcId="{AA9CD8DB-0037-4A87-82C4-15CBFEDDFC24}" destId="{BC0C838A-C05C-4578-9716-EA7C81F275B8}" srcOrd="1" destOrd="0" presId="urn:microsoft.com/office/officeart/2018/2/layout/IconLabelList"/>
    <dgm:cxn modelId="{A288FBF3-797C-4FD9-A17B-F03722D50E47}" type="presParOf" srcId="{AA9CD8DB-0037-4A87-82C4-15CBFEDDFC24}" destId="{73A28B1F-F203-41CF-9644-8D5B497DFE4B}" srcOrd="2" destOrd="0" presId="urn:microsoft.com/office/officeart/2018/2/layout/IconLabelList"/>
    <dgm:cxn modelId="{A22F4007-03E4-4AB3-A112-5B21C676B0D1}" type="presParOf" srcId="{F1CF5F9D-DC8D-41F2-973D-BDA4945DDF27}" destId="{60170A86-9541-4101-B390-33384C2E31E2}" srcOrd="5" destOrd="0" presId="urn:microsoft.com/office/officeart/2018/2/layout/IconLabelList"/>
    <dgm:cxn modelId="{150D8640-AA69-4764-92FE-667CF6B2C1CF}" type="presParOf" srcId="{F1CF5F9D-DC8D-41F2-973D-BDA4945DDF27}" destId="{6CD909C5-3137-4FE5-A1B2-96F0F07D0276}" srcOrd="6" destOrd="0" presId="urn:microsoft.com/office/officeart/2018/2/layout/IconLabelList"/>
    <dgm:cxn modelId="{778BB43E-158F-4E2B-A48D-1447B2945827}" type="presParOf" srcId="{6CD909C5-3137-4FE5-A1B2-96F0F07D0276}" destId="{E7690D84-280B-4056-8682-1D15817D18EB}" srcOrd="0" destOrd="0" presId="urn:microsoft.com/office/officeart/2018/2/layout/IconLabelList"/>
    <dgm:cxn modelId="{49FDD118-1848-4C8B-9559-D5356BD4D860}" type="presParOf" srcId="{6CD909C5-3137-4FE5-A1B2-96F0F07D0276}" destId="{F57380DB-ED47-4DD0-A6D9-09DFF3AD249D}" srcOrd="1" destOrd="0" presId="urn:microsoft.com/office/officeart/2018/2/layout/IconLabelList"/>
    <dgm:cxn modelId="{D3E98FE0-9646-49E2-8B9B-D78C94FF9BC9}" type="presParOf" srcId="{6CD909C5-3137-4FE5-A1B2-96F0F07D0276}" destId="{63117B95-432E-4F02-A712-DD3CFA11C4F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028034-4EA9-4D4D-BA58-2F7A633750ED}">
      <dsp:nvSpPr>
        <dsp:cNvPr id="0" name=""/>
        <dsp:cNvSpPr/>
      </dsp:nvSpPr>
      <dsp:spPr>
        <a:xfrm>
          <a:off x="0" y="8101"/>
          <a:ext cx="15773400" cy="18237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AE5999-4744-469B-897C-F869DBD0BCE4}">
      <dsp:nvSpPr>
        <dsp:cNvPr id="0" name=""/>
        <dsp:cNvSpPr/>
      </dsp:nvSpPr>
      <dsp:spPr>
        <a:xfrm>
          <a:off x="551686" y="418446"/>
          <a:ext cx="1003066" cy="10030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728D5B-4A25-4AA4-9A34-6AA6DA53DBE7}">
      <dsp:nvSpPr>
        <dsp:cNvPr id="0" name=""/>
        <dsp:cNvSpPr/>
      </dsp:nvSpPr>
      <dsp:spPr>
        <a:xfrm>
          <a:off x="2106440" y="8101"/>
          <a:ext cx="13664900" cy="1823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014" tIns="193014" rIns="193014" bIns="193014" numCol="1" spcCol="1270" anchor="ctr" anchorCtr="0">
          <a:noAutofit/>
        </a:bodyPr>
        <a:lstStyle/>
        <a:p>
          <a:pPr marL="0" lvl="0" indent="0" algn="l" defTabSz="1422400">
            <a:lnSpc>
              <a:spcPct val="100000"/>
            </a:lnSpc>
            <a:spcBef>
              <a:spcPct val="0"/>
            </a:spcBef>
            <a:spcAft>
              <a:spcPct val="35000"/>
            </a:spcAft>
            <a:buNone/>
          </a:pPr>
          <a:r>
            <a:rPr lang="en-US" sz="3200" b="1" kern="1200" dirty="0"/>
            <a:t>This model uses a Bidirectional LSTM to identify seizure patterns:</a:t>
          </a:r>
        </a:p>
      </dsp:txBody>
      <dsp:txXfrm>
        <a:off x="2106440" y="8101"/>
        <a:ext cx="13664900" cy="1823757"/>
      </dsp:txXfrm>
    </dsp:sp>
    <dsp:sp modelId="{7E86D2A1-B68C-4616-8210-228029AB2B50}">
      <dsp:nvSpPr>
        <dsp:cNvPr id="0" name=""/>
        <dsp:cNvSpPr/>
      </dsp:nvSpPr>
      <dsp:spPr>
        <a:xfrm>
          <a:off x="0" y="2287798"/>
          <a:ext cx="15773400" cy="29682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FE6E98-09A2-473A-95F1-1673F3A853AE}">
      <dsp:nvSpPr>
        <dsp:cNvPr id="0" name=""/>
        <dsp:cNvSpPr/>
      </dsp:nvSpPr>
      <dsp:spPr>
        <a:xfrm>
          <a:off x="551686" y="3270366"/>
          <a:ext cx="1003066" cy="10030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8B9C7E-A538-4CD7-92FA-292B48503C75}">
      <dsp:nvSpPr>
        <dsp:cNvPr id="0" name=""/>
        <dsp:cNvSpPr/>
      </dsp:nvSpPr>
      <dsp:spPr>
        <a:xfrm>
          <a:off x="2106440" y="2860021"/>
          <a:ext cx="7098030" cy="1823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014" tIns="193014" rIns="193014" bIns="193014" numCol="1" spcCol="1270" anchor="ctr" anchorCtr="0">
          <a:noAutofit/>
        </a:bodyPr>
        <a:lstStyle/>
        <a:p>
          <a:pPr marL="0" lvl="0" indent="0" algn="l" defTabSz="1778000">
            <a:lnSpc>
              <a:spcPct val="100000"/>
            </a:lnSpc>
            <a:spcBef>
              <a:spcPct val="0"/>
            </a:spcBef>
            <a:spcAft>
              <a:spcPct val="35000"/>
            </a:spcAft>
            <a:buNone/>
          </a:pPr>
          <a:r>
            <a:rPr lang="en-US" sz="4000" b="1" kern="1200" dirty="0"/>
            <a:t>Architecture:</a:t>
          </a:r>
          <a:endParaRPr lang="en-US" sz="4000" kern="1200" dirty="0"/>
        </a:p>
      </dsp:txBody>
      <dsp:txXfrm>
        <a:off x="2106440" y="2860021"/>
        <a:ext cx="7098030" cy="1823757"/>
      </dsp:txXfrm>
    </dsp:sp>
    <dsp:sp modelId="{DCCC8D2B-8151-42E8-8599-94743D9B5017}">
      <dsp:nvSpPr>
        <dsp:cNvPr id="0" name=""/>
        <dsp:cNvSpPr/>
      </dsp:nvSpPr>
      <dsp:spPr>
        <a:xfrm>
          <a:off x="9204470" y="2860021"/>
          <a:ext cx="6566870" cy="1823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014" tIns="193014" rIns="193014" bIns="193014" numCol="1" spcCol="1270" anchor="ctr" anchorCtr="0">
          <a:noAutofit/>
        </a:bodyPr>
        <a:lstStyle/>
        <a:p>
          <a:pPr marL="0" lvl="0" indent="0" algn="l" defTabSz="1422400">
            <a:lnSpc>
              <a:spcPct val="100000"/>
            </a:lnSpc>
            <a:spcBef>
              <a:spcPct val="0"/>
            </a:spcBef>
            <a:spcAft>
              <a:spcPct val="35000"/>
            </a:spcAft>
            <a:buNone/>
          </a:pPr>
          <a:r>
            <a:rPr lang="en-US" sz="3200" kern="1200" dirty="0"/>
            <a:t>Two Bidirectional LSTM layers with 128 units each</a:t>
          </a:r>
        </a:p>
        <a:p>
          <a:pPr marL="0" lvl="0" indent="0" algn="l" defTabSz="1422400">
            <a:lnSpc>
              <a:spcPct val="100000"/>
            </a:lnSpc>
            <a:spcBef>
              <a:spcPct val="0"/>
            </a:spcBef>
            <a:spcAft>
              <a:spcPct val="35000"/>
            </a:spcAft>
            <a:buNone/>
          </a:pPr>
          <a:r>
            <a:rPr lang="en-US" sz="3200" kern="1200"/>
            <a:t>Dropout layers for regularization</a:t>
          </a:r>
        </a:p>
        <a:p>
          <a:pPr marL="0" lvl="0" indent="0" algn="l" defTabSz="1422400">
            <a:lnSpc>
              <a:spcPct val="100000"/>
            </a:lnSpc>
            <a:spcBef>
              <a:spcPct val="0"/>
            </a:spcBef>
            <a:spcAft>
              <a:spcPct val="35000"/>
            </a:spcAft>
            <a:buNone/>
          </a:pPr>
          <a:r>
            <a:rPr lang="en-US" sz="3200" kern="1200" dirty="0"/>
            <a:t>Final Dense layer with sigmoid activation for binary classification</a:t>
          </a:r>
        </a:p>
      </dsp:txBody>
      <dsp:txXfrm>
        <a:off x="9204470" y="2860021"/>
        <a:ext cx="6566870" cy="1823757"/>
      </dsp:txXfrm>
    </dsp:sp>
    <dsp:sp modelId="{47386FE3-91DD-4B2E-9E33-9404373785F8}">
      <dsp:nvSpPr>
        <dsp:cNvPr id="0" name=""/>
        <dsp:cNvSpPr/>
      </dsp:nvSpPr>
      <dsp:spPr>
        <a:xfrm>
          <a:off x="0" y="5711940"/>
          <a:ext cx="15773400" cy="18237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78AF4C-3E0F-4D0A-8EE5-99063742103C}">
      <dsp:nvSpPr>
        <dsp:cNvPr id="0" name=""/>
        <dsp:cNvSpPr/>
      </dsp:nvSpPr>
      <dsp:spPr>
        <a:xfrm>
          <a:off x="551686" y="6122286"/>
          <a:ext cx="1003066" cy="10030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C72462A-DAD6-44AD-852C-5C267C321BD6}">
      <dsp:nvSpPr>
        <dsp:cNvPr id="0" name=""/>
        <dsp:cNvSpPr/>
      </dsp:nvSpPr>
      <dsp:spPr>
        <a:xfrm>
          <a:off x="2106440" y="5711940"/>
          <a:ext cx="7098030" cy="1823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014" tIns="193014" rIns="193014" bIns="193014" numCol="1" spcCol="1270" anchor="ctr" anchorCtr="0">
          <a:noAutofit/>
        </a:bodyPr>
        <a:lstStyle/>
        <a:p>
          <a:pPr marL="0" lvl="0" indent="0" algn="l" defTabSz="1778000">
            <a:lnSpc>
              <a:spcPct val="100000"/>
            </a:lnSpc>
            <a:spcBef>
              <a:spcPct val="0"/>
            </a:spcBef>
            <a:spcAft>
              <a:spcPct val="35000"/>
            </a:spcAft>
            <a:buNone/>
          </a:pPr>
          <a:r>
            <a:rPr lang="en-US" sz="4000" b="1" kern="1200" dirty="0"/>
            <a:t>Optimization:</a:t>
          </a:r>
          <a:endParaRPr lang="en-US" sz="4000" kern="1200" dirty="0"/>
        </a:p>
      </dsp:txBody>
      <dsp:txXfrm>
        <a:off x="2106440" y="5711940"/>
        <a:ext cx="7098030" cy="1823757"/>
      </dsp:txXfrm>
    </dsp:sp>
    <dsp:sp modelId="{14855D04-2784-4A48-AF20-FF9708951529}">
      <dsp:nvSpPr>
        <dsp:cNvPr id="0" name=""/>
        <dsp:cNvSpPr/>
      </dsp:nvSpPr>
      <dsp:spPr>
        <a:xfrm>
          <a:off x="9204470" y="5711940"/>
          <a:ext cx="6566870" cy="1823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014" tIns="193014" rIns="193014" bIns="193014" numCol="1" spcCol="1270" anchor="ctr" anchorCtr="0">
          <a:noAutofit/>
        </a:bodyPr>
        <a:lstStyle/>
        <a:p>
          <a:pPr marL="0" lvl="0" indent="0" algn="l" defTabSz="1600200">
            <a:lnSpc>
              <a:spcPct val="100000"/>
            </a:lnSpc>
            <a:spcBef>
              <a:spcPct val="0"/>
            </a:spcBef>
            <a:spcAft>
              <a:spcPct val="35000"/>
            </a:spcAft>
            <a:buNone/>
          </a:pPr>
          <a:r>
            <a:rPr lang="en-US" sz="3600" kern="1200" dirty="0"/>
            <a:t>Binary cross-entropy loss</a:t>
          </a:r>
        </a:p>
        <a:p>
          <a:pPr marL="0" lvl="0" indent="0" algn="l" defTabSz="1600200">
            <a:lnSpc>
              <a:spcPct val="100000"/>
            </a:lnSpc>
            <a:spcBef>
              <a:spcPct val="0"/>
            </a:spcBef>
            <a:spcAft>
              <a:spcPct val="35000"/>
            </a:spcAft>
            <a:buNone/>
          </a:pPr>
          <a:r>
            <a:rPr lang="en-US" sz="3600" kern="1200" dirty="0"/>
            <a:t>Adam optimizer</a:t>
          </a:r>
        </a:p>
      </dsp:txBody>
      <dsp:txXfrm>
        <a:off x="9204470" y="5711940"/>
        <a:ext cx="6566870" cy="18237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65E63-3CAA-4708-BC0A-8CF0C9DFA0E6}">
      <dsp:nvSpPr>
        <dsp:cNvPr id="0" name=""/>
        <dsp:cNvSpPr/>
      </dsp:nvSpPr>
      <dsp:spPr>
        <a:xfrm>
          <a:off x="1705562" y="1807483"/>
          <a:ext cx="1399502" cy="13995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32960F-6DFD-49F8-A9B8-792700B5B02F}">
      <dsp:nvSpPr>
        <dsp:cNvPr id="0" name=""/>
        <dsp:cNvSpPr/>
      </dsp:nvSpPr>
      <dsp:spPr>
        <a:xfrm>
          <a:off x="850310" y="3722266"/>
          <a:ext cx="3110006" cy="151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US" sz="3600" b="0" i="0" kern="1200" baseline="0" dirty="0"/>
            <a:t>1-Hardware Test Cases</a:t>
          </a:r>
          <a:endParaRPr lang="en-US" sz="3600" kern="1200" dirty="0"/>
        </a:p>
      </dsp:txBody>
      <dsp:txXfrm>
        <a:off x="850310" y="3722266"/>
        <a:ext cx="3110006" cy="1518750"/>
      </dsp:txXfrm>
    </dsp:sp>
    <dsp:sp modelId="{D4C8195B-5AEB-4793-86C5-5972F3994E9C}">
      <dsp:nvSpPr>
        <dsp:cNvPr id="0" name=""/>
        <dsp:cNvSpPr/>
      </dsp:nvSpPr>
      <dsp:spPr>
        <a:xfrm>
          <a:off x="5359819" y="1807483"/>
          <a:ext cx="1399502" cy="13995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E3DD62-3BED-4767-8017-F8A850CB0310}">
      <dsp:nvSpPr>
        <dsp:cNvPr id="0" name=""/>
        <dsp:cNvSpPr/>
      </dsp:nvSpPr>
      <dsp:spPr>
        <a:xfrm>
          <a:off x="4504568" y="3722266"/>
          <a:ext cx="3110006" cy="151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US" sz="3600" kern="1200" dirty="0"/>
            <a:t>2-Connection Test Cases</a:t>
          </a:r>
        </a:p>
      </dsp:txBody>
      <dsp:txXfrm>
        <a:off x="4504568" y="3722266"/>
        <a:ext cx="3110006" cy="1518750"/>
      </dsp:txXfrm>
    </dsp:sp>
    <dsp:sp modelId="{CF7BDEE4-A127-4EBF-AA48-14D3684FC086}">
      <dsp:nvSpPr>
        <dsp:cNvPr id="0" name=""/>
        <dsp:cNvSpPr/>
      </dsp:nvSpPr>
      <dsp:spPr>
        <a:xfrm>
          <a:off x="9014077" y="1807483"/>
          <a:ext cx="1399502" cy="13995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A28B1F-F203-41CF-9644-8D5B497DFE4B}">
      <dsp:nvSpPr>
        <dsp:cNvPr id="0" name=""/>
        <dsp:cNvSpPr/>
      </dsp:nvSpPr>
      <dsp:spPr>
        <a:xfrm>
          <a:off x="8158825" y="3722266"/>
          <a:ext cx="3110006" cy="151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US" sz="3600" kern="1200" dirty="0"/>
            <a:t>3-Mobile Application Test Cases</a:t>
          </a:r>
        </a:p>
      </dsp:txBody>
      <dsp:txXfrm>
        <a:off x="8158825" y="3722266"/>
        <a:ext cx="3110006" cy="1518750"/>
      </dsp:txXfrm>
    </dsp:sp>
    <dsp:sp modelId="{E7690D84-280B-4056-8682-1D15817D18EB}">
      <dsp:nvSpPr>
        <dsp:cNvPr id="0" name=""/>
        <dsp:cNvSpPr/>
      </dsp:nvSpPr>
      <dsp:spPr>
        <a:xfrm>
          <a:off x="12668334" y="1807483"/>
          <a:ext cx="1399502" cy="13995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117B95-432E-4F02-A712-DD3CFA11C4F9}">
      <dsp:nvSpPr>
        <dsp:cNvPr id="0" name=""/>
        <dsp:cNvSpPr/>
      </dsp:nvSpPr>
      <dsp:spPr>
        <a:xfrm>
          <a:off x="11813082" y="3722266"/>
          <a:ext cx="3110006" cy="151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US" sz="3600" kern="1200" dirty="0"/>
            <a:t>4-Functional Testing </a:t>
          </a:r>
        </a:p>
      </dsp:txBody>
      <dsp:txXfrm>
        <a:off x="11813082" y="3722266"/>
        <a:ext cx="3110006" cy="15187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6A2B89-D78C-43C9-9A74-5277E6BB49F8}" type="datetimeFigureOut">
              <a:rPr lang="en-GB" smtClean="0"/>
              <a:t>22/06/2024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AEBE52-2012-4F73-A647-546A5F5F8CA5}" type="slidenum">
              <a:rPr lang="en-GB" smtClean="0"/>
              <a:t>‹#›</a:t>
            </a:fld>
            <a:endParaRPr lang="en-GB"/>
          </a:p>
        </p:txBody>
      </p:sp>
    </p:spTree>
    <p:extLst>
      <p:ext uri="{BB962C8B-B14F-4D97-AF65-F5344CB8AC3E}">
        <p14:creationId xmlns:p14="http://schemas.microsoft.com/office/powerpoint/2010/main" val="1078103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2CB3F336-7DD2-47CF-A0F3-D1163B2A9C10}" type="slidenum">
              <a:rPr lang="en-GB" smtClean="0"/>
              <a:t>2</a:t>
            </a:fld>
            <a:endParaRPr lang="en-GB"/>
          </a:p>
        </p:txBody>
      </p:sp>
    </p:spTree>
    <p:extLst>
      <p:ext uri="{BB962C8B-B14F-4D97-AF65-F5344CB8AC3E}">
        <p14:creationId xmlns:p14="http://schemas.microsoft.com/office/powerpoint/2010/main" val="17823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2CB3F336-7DD2-47CF-A0F3-D1163B2A9C10}" type="slidenum">
              <a:rPr lang="en-GB" smtClean="0"/>
              <a:t>3</a:t>
            </a:fld>
            <a:endParaRPr lang="en-GB"/>
          </a:p>
        </p:txBody>
      </p:sp>
    </p:spTree>
    <p:extLst>
      <p:ext uri="{BB962C8B-B14F-4D97-AF65-F5344CB8AC3E}">
        <p14:creationId xmlns:p14="http://schemas.microsoft.com/office/powerpoint/2010/main" val="3232665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siness Model">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6457E51-8279-450D-ABC2-889F91AD715A}"/>
              </a:ext>
            </a:extLst>
          </p:cNvPr>
          <p:cNvSpPr>
            <a:spLocks noGrp="1"/>
          </p:cNvSpPr>
          <p:nvPr>
            <p:ph type="dt" sz="half" idx="10"/>
          </p:nvPr>
        </p:nvSpPr>
        <p:spPr/>
        <p:txBody>
          <a:bodyPr rtlCol="0">
            <a:noAutofit/>
          </a:bodyPr>
          <a:lstStyle/>
          <a:p>
            <a:pPr rtl="0"/>
            <a:r>
              <a:rPr lang="en-GB" noProof="0"/>
              <a:t>8/03/20XX</a:t>
            </a:r>
          </a:p>
        </p:txBody>
      </p:sp>
      <p:sp>
        <p:nvSpPr>
          <p:cNvPr id="6" name="Footer Placeholder 5">
            <a:extLst>
              <a:ext uri="{FF2B5EF4-FFF2-40B4-BE49-F238E27FC236}">
                <a16:creationId xmlns:a16="http://schemas.microsoft.com/office/drawing/2014/main" id="{44F52AC3-8AAB-49A9-8BB4-9A82193F9C05}"/>
              </a:ext>
            </a:extLst>
          </p:cNvPr>
          <p:cNvSpPr>
            <a:spLocks noGrp="1"/>
          </p:cNvSpPr>
          <p:nvPr>
            <p:ph type="ftr" sz="quarter" idx="11"/>
          </p:nvPr>
        </p:nvSpPr>
        <p:spPr/>
        <p:txBody>
          <a:bodyPr rtlCol="0">
            <a:noAutofit/>
          </a:bodyPr>
          <a:lstStyle/>
          <a:p>
            <a:pPr rtl="0"/>
            <a:r>
              <a:rPr lang="en-GB" noProof="0"/>
              <a:t>PITCH DECK</a:t>
            </a:r>
          </a:p>
        </p:txBody>
      </p:sp>
      <p:sp>
        <p:nvSpPr>
          <p:cNvPr id="7" name="Slide Number Placeholder 6">
            <a:extLst>
              <a:ext uri="{FF2B5EF4-FFF2-40B4-BE49-F238E27FC236}">
                <a16:creationId xmlns:a16="http://schemas.microsoft.com/office/drawing/2014/main" id="{C242EBEF-1685-466C-9FC9-D1A2D4A6895D}"/>
              </a:ext>
            </a:extLst>
          </p:cNvPr>
          <p:cNvSpPr>
            <a:spLocks noGrp="1"/>
          </p:cNvSpPr>
          <p:nvPr>
            <p:ph type="sldNum" sz="quarter" idx="12"/>
          </p:nvPr>
        </p:nvSpPr>
        <p:spPr/>
        <p:txBody>
          <a:bodyPr rtlCol="0">
            <a:noAutofit/>
          </a:bodyPr>
          <a:lstStyle/>
          <a:p>
            <a:pPr rtl="0"/>
            <a:fld id="{BF860B6F-2FE3-4DE6-9496-980E987E7466}" type="slidenum">
              <a:rPr lang="en-GB" noProof="0" smtClean="0"/>
              <a:t>‹#›</a:t>
            </a:fld>
            <a:endParaRPr lang="en-GB" noProof="0"/>
          </a:p>
        </p:txBody>
      </p:sp>
      <p:sp>
        <p:nvSpPr>
          <p:cNvPr id="8" name="Picture Placeholder 7">
            <a:extLst>
              <a:ext uri="{FF2B5EF4-FFF2-40B4-BE49-F238E27FC236}">
                <a16:creationId xmlns:a16="http://schemas.microsoft.com/office/drawing/2014/main" id="{5360F31D-8187-4BBF-807F-BCD7628363E1}"/>
              </a:ext>
            </a:extLst>
          </p:cNvPr>
          <p:cNvSpPr>
            <a:spLocks noGrp="1"/>
          </p:cNvSpPr>
          <p:nvPr>
            <p:ph type="pic" sz="quarter" idx="13" hasCustomPrompt="1"/>
          </p:nvPr>
        </p:nvSpPr>
        <p:spPr>
          <a:xfrm flipH="1">
            <a:off x="2" y="700088"/>
            <a:ext cx="9144000" cy="8886825"/>
          </a:xfrm>
        </p:spPr>
        <p:txBody>
          <a:bodyPr rtlCol="0">
            <a:noAutofit/>
          </a:bodyPr>
          <a:lstStyle>
            <a:lvl1pPr marL="0" indent="0" algn="ctr">
              <a:buNone/>
              <a:defRPr/>
            </a:lvl1pPr>
          </a:lstStyle>
          <a:p>
            <a:pPr rtl="0"/>
            <a:r>
              <a:rPr lang="en-GB" noProof="0"/>
              <a:t>Click to add photo</a:t>
            </a:r>
          </a:p>
        </p:txBody>
      </p:sp>
      <p:sp>
        <p:nvSpPr>
          <p:cNvPr id="10" name="Text Placeholder 10">
            <a:extLst>
              <a:ext uri="{FF2B5EF4-FFF2-40B4-BE49-F238E27FC236}">
                <a16:creationId xmlns:a16="http://schemas.microsoft.com/office/drawing/2014/main" id="{361D3AC4-50E4-442B-88DA-99E01D461FAD}"/>
              </a:ext>
            </a:extLst>
          </p:cNvPr>
          <p:cNvSpPr>
            <a:spLocks noGrp="1"/>
          </p:cNvSpPr>
          <p:nvPr>
            <p:ph type="body" sz="quarter" idx="16" hasCustomPrompt="1"/>
          </p:nvPr>
        </p:nvSpPr>
        <p:spPr>
          <a:xfrm>
            <a:off x="10401300" y="3274648"/>
            <a:ext cx="6629400" cy="963113"/>
          </a:xfrm>
          <a:prstGeom prst="rect">
            <a:avLst/>
          </a:prstGeom>
        </p:spPr>
        <p:txBody>
          <a:bodyPr rtlCol="0" anchor="t">
            <a:noAutofit/>
          </a:bodyPr>
          <a:lstStyle>
            <a:lvl1pPr marL="0" indent="0" algn="l">
              <a:lnSpc>
                <a:spcPct val="125000"/>
              </a:lnSpc>
              <a:spcBef>
                <a:spcPts val="0"/>
              </a:spcBef>
              <a:buNone/>
              <a:defRPr sz="2100" cap="none" spc="150" baseline="0">
                <a:solidFill>
                  <a:schemeClr val="tx1"/>
                </a:solidFill>
                <a:latin typeface="+mn-lt"/>
              </a:defRPr>
            </a:lvl1pPr>
          </a:lstStyle>
          <a:p>
            <a:pPr lvl="0" rtl="0"/>
            <a:r>
              <a:rPr lang="en-GB" noProof="0"/>
              <a:t>Click to add text</a:t>
            </a:r>
          </a:p>
        </p:txBody>
      </p:sp>
      <p:sp>
        <p:nvSpPr>
          <p:cNvPr id="11" name="Text Placeholder 10">
            <a:extLst>
              <a:ext uri="{FF2B5EF4-FFF2-40B4-BE49-F238E27FC236}">
                <a16:creationId xmlns:a16="http://schemas.microsoft.com/office/drawing/2014/main" id="{2BA1C8C7-E942-4381-8DFB-35C0D375D503}"/>
              </a:ext>
            </a:extLst>
          </p:cNvPr>
          <p:cNvSpPr>
            <a:spLocks noGrp="1"/>
          </p:cNvSpPr>
          <p:nvPr>
            <p:ph type="body" sz="quarter" idx="17" hasCustomPrompt="1"/>
          </p:nvPr>
        </p:nvSpPr>
        <p:spPr>
          <a:xfrm>
            <a:off x="10401300" y="2448342"/>
            <a:ext cx="6629400" cy="826305"/>
          </a:xfrm>
          <a:prstGeom prst="rect">
            <a:avLst/>
          </a:prstGeom>
        </p:spPr>
        <p:txBody>
          <a:bodyPr rtlCol="0" anchor="b">
            <a:noAutofit/>
          </a:bodyPr>
          <a:lstStyle>
            <a:lvl1pPr marL="0" indent="0" algn="l">
              <a:buNone/>
              <a:defRPr sz="2400" cap="all" spc="150" baseline="0">
                <a:solidFill>
                  <a:schemeClr val="accent1"/>
                </a:solidFill>
                <a:latin typeface="+mj-lt"/>
              </a:defRPr>
            </a:lvl1pPr>
          </a:lstStyle>
          <a:p>
            <a:pPr lvl="0" rtl="0"/>
            <a:r>
              <a:rPr lang="en-GB" noProof="0"/>
              <a:t>Click to add subtitle</a:t>
            </a:r>
          </a:p>
        </p:txBody>
      </p:sp>
      <p:sp>
        <p:nvSpPr>
          <p:cNvPr id="18" name="Text Placeholder 10">
            <a:extLst>
              <a:ext uri="{FF2B5EF4-FFF2-40B4-BE49-F238E27FC236}">
                <a16:creationId xmlns:a16="http://schemas.microsoft.com/office/drawing/2014/main" id="{619FB69F-436E-4680-805E-129656D1FC8B}"/>
              </a:ext>
            </a:extLst>
          </p:cNvPr>
          <p:cNvSpPr>
            <a:spLocks noGrp="1"/>
          </p:cNvSpPr>
          <p:nvPr>
            <p:ph type="body" sz="quarter" idx="18" hasCustomPrompt="1"/>
          </p:nvPr>
        </p:nvSpPr>
        <p:spPr>
          <a:xfrm>
            <a:off x="10401300" y="5599192"/>
            <a:ext cx="6629400" cy="963113"/>
          </a:xfrm>
          <a:prstGeom prst="rect">
            <a:avLst/>
          </a:prstGeom>
        </p:spPr>
        <p:txBody>
          <a:bodyPr rtlCol="0" anchor="t">
            <a:noAutofit/>
          </a:bodyPr>
          <a:lstStyle>
            <a:lvl1pPr marL="0" indent="0" algn="l">
              <a:lnSpc>
                <a:spcPct val="125000"/>
              </a:lnSpc>
              <a:spcBef>
                <a:spcPts val="0"/>
              </a:spcBef>
              <a:buNone/>
              <a:defRPr sz="2100" cap="none" spc="150" baseline="0">
                <a:solidFill>
                  <a:schemeClr val="tx1"/>
                </a:solidFill>
                <a:latin typeface="+mn-lt"/>
              </a:defRPr>
            </a:lvl1pPr>
          </a:lstStyle>
          <a:p>
            <a:pPr lvl="0" rtl="0"/>
            <a:r>
              <a:rPr lang="en-GB" noProof="0"/>
              <a:t>Click to add text</a:t>
            </a:r>
          </a:p>
        </p:txBody>
      </p:sp>
      <p:sp>
        <p:nvSpPr>
          <p:cNvPr id="19" name="Text Placeholder 10">
            <a:extLst>
              <a:ext uri="{FF2B5EF4-FFF2-40B4-BE49-F238E27FC236}">
                <a16:creationId xmlns:a16="http://schemas.microsoft.com/office/drawing/2014/main" id="{9EEFB823-5D40-4C5F-8E5C-8DA54596313D}"/>
              </a:ext>
            </a:extLst>
          </p:cNvPr>
          <p:cNvSpPr>
            <a:spLocks noGrp="1"/>
          </p:cNvSpPr>
          <p:nvPr>
            <p:ph type="body" sz="quarter" idx="19" hasCustomPrompt="1"/>
          </p:nvPr>
        </p:nvSpPr>
        <p:spPr>
          <a:xfrm>
            <a:off x="10401300" y="4772886"/>
            <a:ext cx="6629400" cy="826305"/>
          </a:xfrm>
          <a:prstGeom prst="rect">
            <a:avLst/>
          </a:prstGeom>
        </p:spPr>
        <p:txBody>
          <a:bodyPr rtlCol="0" anchor="b">
            <a:noAutofit/>
          </a:bodyPr>
          <a:lstStyle>
            <a:lvl1pPr marL="0" indent="0" algn="l">
              <a:buNone/>
              <a:defRPr sz="2400" cap="all" spc="150" baseline="0">
                <a:solidFill>
                  <a:schemeClr val="accent1"/>
                </a:solidFill>
                <a:latin typeface="+mj-lt"/>
              </a:defRPr>
            </a:lvl1pPr>
          </a:lstStyle>
          <a:p>
            <a:pPr lvl="0" rtl="0"/>
            <a:r>
              <a:rPr lang="en-GB" noProof="0"/>
              <a:t>Click to add subtitle</a:t>
            </a:r>
          </a:p>
        </p:txBody>
      </p:sp>
      <p:sp>
        <p:nvSpPr>
          <p:cNvPr id="20" name="Text Placeholder 10">
            <a:extLst>
              <a:ext uri="{FF2B5EF4-FFF2-40B4-BE49-F238E27FC236}">
                <a16:creationId xmlns:a16="http://schemas.microsoft.com/office/drawing/2014/main" id="{97A70DDF-2854-466D-AE9A-7AA7BF32982D}"/>
              </a:ext>
            </a:extLst>
          </p:cNvPr>
          <p:cNvSpPr>
            <a:spLocks noGrp="1"/>
          </p:cNvSpPr>
          <p:nvPr>
            <p:ph type="body" sz="quarter" idx="20" hasCustomPrompt="1"/>
          </p:nvPr>
        </p:nvSpPr>
        <p:spPr>
          <a:xfrm>
            <a:off x="10401300" y="7961828"/>
            <a:ext cx="6629400" cy="963113"/>
          </a:xfrm>
          <a:prstGeom prst="rect">
            <a:avLst/>
          </a:prstGeom>
        </p:spPr>
        <p:txBody>
          <a:bodyPr rtlCol="0" anchor="t">
            <a:noAutofit/>
          </a:bodyPr>
          <a:lstStyle>
            <a:lvl1pPr marL="0" indent="0" algn="l">
              <a:lnSpc>
                <a:spcPct val="125000"/>
              </a:lnSpc>
              <a:spcBef>
                <a:spcPts val="0"/>
              </a:spcBef>
              <a:buNone/>
              <a:defRPr sz="2100" cap="none" spc="150" baseline="0">
                <a:solidFill>
                  <a:schemeClr val="tx1"/>
                </a:solidFill>
                <a:latin typeface="+mn-lt"/>
              </a:defRPr>
            </a:lvl1pPr>
          </a:lstStyle>
          <a:p>
            <a:pPr lvl="0" rtl="0"/>
            <a:r>
              <a:rPr lang="en-GB" noProof="0"/>
              <a:t>Click to add text</a:t>
            </a:r>
          </a:p>
        </p:txBody>
      </p:sp>
      <p:sp>
        <p:nvSpPr>
          <p:cNvPr id="21" name="Text Placeholder 10">
            <a:extLst>
              <a:ext uri="{FF2B5EF4-FFF2-40B4-BE49-F238E27FC236}">
                <a16:creationId xmlns:a16="http://schemas.microsoft.com/office/drawing/2014/main" id="{C6C41E82-34D6-471D-81E8-FCA62C7F22F7}"/>
              </a:ext>
            </a:extLst>
          </p:cNvPr>
          <p:cNvSpPr>
            <a:spLocks noGrp="1"/>
          </p:cNvSpPr>
          <p:nvPr>
            <p:ph type="body" sz="quarter" idx="21" hasCustomPrompt="1"/>
          </p:nvPr>
        </p:nvSpPr>
        <p:spPr>
          <a:xfrm>
            <a:off x="10401300" y="7135523"/>
            <a:ext cx="6629400" cy="826305"/>
          </a:xfrm>
          <a:prstGeom prst="rect">
            <a:avLst/>
          </a:prstGeom>
        </p:spPr>
        <p:txBody>
          <a:bodyPr rtlCol="0" anchor="b">
            <a:noAutofit/>
          </a:bodyPr>
          <a:lstStyle>
            <a:lvl1pPr marL="0" indent="0" algn="l">
              <a:buNone/>
              <a:defRPr sz="2400" cap="all" spc="150" baseline="0">
                <a:solidFill>
                  <a:schemeClr val="accent1"/>
                </a:solidFill>
                <a:latin typeface="+mj-lt"/>
              </a:defRPr>
            </a:lvl1pPr>
          </a:lstStyle>
          <a:p>
            <a:pPr lvl="0" rtl="0"/>
            <a:r>
              <a:rPr lang="en-GB" noProof="0"/>
              <a:t>Click to add subtitle</a:t>
            </a:r>
          </a:p>
        </p:txBody>
      </p:sp>
      <p:sp>
        <p:nvSpPr>
          <p:cNvPr id="2" name="Title 1">
            <a:extLst>
              <a:ext uri="{FF2B5EF4-FFF2-40B4-BE49-F238E27FC236}">
                <a16:creationId xmlns:a16="http://schemas.microsoft.com/office/drawing/2014/main" id="{7A0E1AE8-90BE-4DE3-93E9-B997D48FE671}"/>
              </a:ext>
            </a:extLst>
          </p:cNvPr>
          <p:cNvSpPr>
            <a:spLocks noGrp="1"/>
          </p:cNvSpPr>
          <p:nvPr>
            <p:ph type="title" hasCustomPrompt="1"/>
          </p:nvPr>
        </p:nvSpPr>
        <p:spPr>
          <a:xfrm>
            <a:off x="6769743" y="1003387"/>
            <a:ext cx="9062862" cy="963113"/>
          </a:xfrm>
        </p:spPr>
        <p:txBody>
          <a:bodyPr rtlCol="0"/>
          <a:lstStyle>
            <a:lvl1pPr>
              <a:defRPr/>
            </a:lvl1pPr>
          </a:lstStyle>
          <a:p>
            <a:pPr rtl="0"/>
            <a:r>
              <a:rPr lang="en-GB" noProof="0"/>
              <a:t>Click to add title</a:t>
            </a:r>
          </a:p>
        </p:txBody>
      </p:sp>
    </p:spTree>
    <p:extLst>
      <p:ext uri="{BB962C8B-B14F-4D97-AF65-F5344CB8AC3E}">
        <p14:creationId xmlns:p14="http://schemas.microsoft.com/office/powerpoint/2010/main" val="54440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49.jpg"/><Relationship Id="rId2"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s>
</file>

<file path=ppt/slides/_rels/slide2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2.svg"/><Relationship Id="rId7"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7896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257300"/>
            <a:chOff x="0" y="0"/>
            <a:chExt cx="4816593" cy="331141"/>
          </a:xfrm>
        </p:grpSpPr>
        <p:sp>
          <p:nvSpPr>
            <p:cNvPr id="3" name="Freeform 3"/>
            <p:cNvSpPr/>
            <p:nvPr/>
          </p:nvSpPr>
          <p:spPr>
            <a:xfrm>
              <a:off x="0" y="0"/>
              <a:ext cx="4816592" cy="331141"/>
            </a:xfrm>
            <a:custGeom>
              <a:avLst/>
              <a:gdLst/>
              <a:ahLst/>
              <a:cxnLst/>
              <a:rect l="l" t="t" r="r" b="b"/>
              <a:pathLst>
                <a:path w="4816592" h="331141">
                  <a:moveTo>
                    <a:pt x="0" y="0"/>
                  </a:moveTo>
                  <a:lnTo>
                    <a:pt x="4816592" y="0"/>
                  </a:lnTo>
                  <a:lnTo>
                    <a:pt x="4816592" y="331141"/>
                  </a:lnTo>
                  <a:lnTo>
                    <a:pt x="0" y="331141"/>
                  </a:lnTo>
                  <a:close/>
                </a:path>
              </a:pathLst>
            </a:custGeom>
            <a:solidFill>
              <a:srgbClr val="FFFFFF"/>
            </a:solidFill>
          </p:spPr>
          <p:txBody>
            <a:bodyPr/>
            <a:lstStyle/>
            <a:p>
              <a:endParaRPr lang="en-GB"/>
            </a:p>
          </p:txBody>
        </p:sp>
        <p:sp>
          <p:nvSpPr>
            <p:cNvPr id="4" name="TextBox 4"/>
            <p:cNvSpPr txBox="1"/>
            <p:nvPr/>
          </p:nvSpPr>
          <p:spPr>
            <a:xfrm>
              <a:off x="0" y="-38100"/>
              <a:ext cx="4816593" cy="36924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9029700"/>
            <a:ext cx="18288000" cy="1257300"/>
            <a:chOff x="0" y="0"/>
            <a:chExt cx="4816593" cy="331141"/>
          </a:xfrm>
        </p:grpSpPr>
        <p:sp>
          <p:nvSpPr>
            <p:cNvPr id="6" name="Freeform 6"/>
            <p:cNvSpPr/>
            <p:nvPr/>
          </p:nvSpPr>
          <p:spPr>
            <a:xfrm>
              <a:off x="0" y="0"/>
              <a:ext cx="4816592" cy="331141"/>
            </a:xfrm>
            <a:custGeom>
              <a:avLst/>
              <a:gdLst/>
              <a:ahLst/>
              <a:cxnLst/>
              <a:rect l="l" t="t" r="r" b="b"/>
              <a:pathLst>
                <a:path w="4816592" h="331141">
                  <a:moveTo>
                    <a:pt x="0" y="0"/>
                  </a:moveTo>
                  <a:lnTo>
                    <a:pt x="4816592" y="0"/>
                  </a:lnTo>
                  <a:lnTo>
                    <a:pt x="4816592" y="331141"/>
                  </a:lnTo>
                  <a:lnTo>
                    <a:pt x="0" y="331141"/>
                  </a:lnTo>
                  <a:close/>
                </a:path>
              </a:pathLst>
            </a:custGeom>
            <a:solidFill>
              <a:srgbClr val="FFFFFF"/>
            </a:solidFill>
          </p:spPr>
          <p:txBody>
            <a:bodyPr/>
            <a:lstStyle/>
            <a:p>
              <a:endParaRPr lang="en-GB"/>
            </a:p>
          </p:txBody>
        </p:sp>
        <p:sp>
          <p:nvSpPr>
            <p:cNvPr id="7" name="TextBox 7"/>
            <p:cNvSpPr txBox="1"/>
            <p:nvPr/>
          </p:nvSpPr>
          <p:spPr>
            <a:xfrm>
              <a:off x="0" y="-38100"/>
              <a:ext cx="4816593" cy="369241"/>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4686300" y="1257300"/>
            <a:ext cx="3086100" cy="7772400"/>
            <a:chOff x="0" y="0"/>
            <a:chExt cx="812800" cy="2047052"/>
          </a:xfrm>
        </p:grpSpPr>
        <p:sp>
          <p:nvSpPr>
            <p:cNvPr id="11" name="Freeform 11"/>
            <p:cNvSpPr/>
            <p:nvPr/>
          </p:nvSpPr>
          <p:spPr>
            <a:xfrm>
              <a:off x="0" y="0"/>
              <a:ext cx="812800" cy="2047052"/>
            </a:xfrm>
            <a:custGeom>
              <a:avLst/>
              <a:gdLst/>
              <a:ahLst/>
              <a:cxnLst/>
              <a:rect l="l" t="t" r="r" b="b"/>
              <a:pathLst>
                <a:path w="812800" h="2047052">
                  <a:moveTo>
                    <a:pt x="0" y="0"/>
                  </a:moveTo>
                  <a:lnTo>
                    <a:pt x="812800" y="0"/>
                  </a:lnTo>
                  <a:lnTo>
                    <a:pt x="812800" y="2047052"/>
                  </a:lnTo>
                  <a:lnTo>
                    <a:pt x="0" y="2047052"/>
                  </a:lnTo>
                  <a:close/>
                </a:path>
              </a:pathLst>
            </a:custGeom>
            <a:gradFill rotWithShape="1">
              <a:gsLst>
                <a:gs pos="0">
                  <a:srgbClr val="89CCA6">
                    <a:alpha val="0"/>
                  </a:srgbClr>
                </a:gs>
                <a:gs pos="100000">
                  <a:srgbClr val="478963">
                    <a:alpha val="100000"/>
                  </a:srgbClr>
                </a:gs>
              </a:gsLst>
              <a:lin ang="0"/>
            </a:gradFill>
          </p:spPr>
          <p:txBody>
            <a:bodyPr/>
            <a:lstStyle/>
            <a:p>
              <a:endParaRPr lang="en-GB"/>
            </a:p>
          </p:txBody>
        </p:sp>
        <p:sp>
          <p:nvSpPr>
            <p:cNvPr id="12" name="TextBox 12"/>
            <p:cNvSpPr txBox="1"/>
            <p:nvPr/>
          </p:nvSpPr>
          <p:spPr>
            <a:xfrm>
              <a:off x="0" y="-38100"/>
              <a:ext cx="812800" cy="208515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0" y="0"/>
            <a:ext cx="1539649" cy="1257300"/>
            <a:chOff x="0" y="0"/>
            <a:chExt cx="405504" cy="331141"/>
          </a:xfrm>
        </p:grpSpPr>
        <p:sp>
          <p:nvSpPr>
            <p:cNvPr id="15" name="Freeform 15"/>
            <p:cNvSpPr/>
            <p:nvPr/>
          </p:nvSpPr>
          <p:spPr>
            <a:xfrm>
              <a:off x="0" y="0"/>
              <a:ext cx="405504" cy="331141"/>
            </a:xfrm>
            <a:custGeom>
              <a:avLst/>
              <a:gdLst/>
              <a:ahLst/>
              <a:cxnLst/>
              <a:rect l="l" t="t" r="r" b="b"/>
              <a:pathLst>
                <a:path w="405504" h="331141">
                  <a:moveTo>
                    <a:pt x="0" y="0"/>
                  </a:moveTo>
                  <a:lnTo>
                    <a:pt x="405504" y="0"/>
                  </a:lnTo>
                  <a:lnTo>
                    <a:pt x="405504" y="331141"/>
                  </a:lnTo>
                  <a:lnTo>
                    <a:pt x="0" y="331141"/>
                  </a:lnTo>
                  <a:close/>
                </a:path>
              </a:pathLst>
            </a:custGeom>
            <a:solidFill>
              <a:srgbClr val="478963"/>
            </a:solidFill>
          </p:spPr>
          <p:txBody>
            <a:bodyPr/>
            <a:lstStyle/>
            <a:p>
              <a:endParaRPr lang="en-GB"/>
            </a:p>
          </p:txBody>
        </p:sp>
        <p:sp>
          <p:nvSpPr>
            <p:cNvPr id="16" name="TextBox 16"/>
            <p:cNvSpPr txBox="1"/>
            <p:nvPr/>
          </p:nvSpPr>
          <p:spPr>
            <a:xfrm>
              <a:off x="0" y="-38100"/>
              <a:ext cx="405504" cy="369241"/>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5340846" y="6082546"/>
            <a:ext cx="2947154" cy="2947154"/>
          </a:xfrm>
          <a:custGeom>
            <a:avLst/>
            <a:gdLst/>
            <a:ahLst/>
            <a:cxnLst/>
            <a:rect l="l" t="t" r="r" b="b"/>
            <a:pathLst>
              <a:path w="2947154" h="2947154">
                <a:moveTo>
                  <a:pt x="0" y="0"/>
                </a:moveTo>
                <a:lnTo>
                  <a:pt x="2947154" y="0"/>
                </a:lnTo>
                <a:lnTo>
                  <a:pt x="2947154" y="2947154"/>
                </a:lnTo>
                <a:lnTo>
                  <a:pt x="0" y="2947154"/>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p:spPr>
        <p:txBody>
          <a:bodyPr/>
          <a:lstStyle/>
          <a:p>
            <a:endParaRPr lang="en-GB"/>
          </a:p>
        </p:txBody>
      </p:sp>
      <p:sp>
        <p:nvSpPr>
          <p:cNvPr id="21" name="TextBox 21"/>
          <p:cNvSpPr txBox="1"/>
          <p:nvPr/>
        </p:nvSpPr>
        <p:spPr>
          <a:xfrm>
            <a:off x="917901" y="9296717"/>
            <a:ext cx="3139611" cy="618490"/>
          </a:xfrm>
          <a:prstGeom prst="rect">
            <a:avLst/>
          </a:prstGeom>
        </p:spPr>
        <p:txBody>
          <a:bodyPr lIns="0" tIns="0" rIns="0" bIns="0" rtlCol="0" anchor="t">
            <a:spAutoFit/>
          </a:bodyPr>
          <a:lstStyle/>
          <a:p>
            <a:pPr algn="ctr">
              <a:lnSpc>
                <a:spcPts val="4759"/>
              </a:lnSpc>
            </a:pPr>
            <a:r>
              <a:rPr lang="en-US" sz="3399" dirty="0">
                <a:solidFill>
                  <a:srgbClr val="FFFFFF"/>
                </a:solidFill>
                <a:latin typeface="Poppins Bold"/>
              </a:rPr>
              <a:t>Learn More</a:t>
            </a:r>
          </a:p>
        </p:txBody>
      </p:sp>
      <p:sp>
        <p:nvSpPr>
          <p:cNvPr id="25" name="TextBox 25"/>
          <p:cNvSpPr txBox="1"/>
          <p:nvPr/>
        </p:nvSpPr>
        <p:spPr>
          <a:xfrm>
            <a:off x="8602346" y="3667228"/>
            <a:ext cx="8212077" cy="3046988"/>
          </a:xfrm>
          <a:prstGeom prst="rect">
            <a:avLst/>
          </a:prstGeom>
        </p:spPr>
        <p:txBody>
          <a:bodyPr lIns="0" tIns="0" rIns="0" bIns="0" rtlCol="0" anchor="t">
            <a:spAutoFit/>
          </a:bodyPr>
          <a:lstStyle/>
          <a:p>
            <a:pPr lvl="0" algn="ctr">
              <a:lnSpc>
                <a:spcPct val="150000"/>
              </a:lnSpc>
              <a:defRPr/>
            </a:pPr>
            <a:r>
              <a:rPr lang="en-US" sz="6600" b="1" dirty="0">
                <a:solidFill>
                  <a:schemeClr val="bg1"/>
                </a:solidFill>
                <a:latin typeface="Computer Says No"/>
              </a:rPr>
              <a:t>EPILEPSY SEIZURE ALARM DEVICE</a:t>
            </a:r>
          </a:p>
        </p:txBody>
      </p:sp>
      <p:pic>
        <p:nvPicPr>
          <p:cNvPr id="27" name="Picture 26">
            <a:extLst>
              <a:ext uri="{FF2B5EF4-FFF2-40B4-BE49-F238E27FC236}">
                <a16:creationId xmlns:a16="http://schemas.microsoft.com/office/drawing/2014/main" id="{DFA9D763-5790-4D0C-B0E0-23DC3C2AB122}"/>
              </a:ext>
            </a:extLst>
          </p:cNvPr>
          <p:cNvPicPr preferRelativeResize="0">
            <a:picLocks/>
          </p:cNvPicPr>
          <p:nvPr/>
        </p:nvPicPr>
        <p:blipFill rotWithShape="1">
          <a:blip r:embed="rId4"/>
          <a:srcRect l="19930" t="6577" r="23732" b="68254"/>
          <a:stretch/>
        </p:blipFill>
        <p:spPr>
          <a:xfrm>
            <a:off x="1219200" y="2991029"/>
            <a:ext cx="3916476" cy="4057471"/>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8" name="Picture 27" descr="A picture containing logo&#10;&#10;Description automatically generated">
            <a:extLst>
              <a:ext uri="{FF2B5EF4-FFF2-40B4-BE49-F238E27FC236}">
                <a16:creationId xmlns:a16="http://schemas.microsoft.com/office/drawing/2014/main" id="{FC264D3F-3362-4741-AA4F-1738B4ACCB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37329" y="0"/>
            <a:ext cx="1397208" cy="1455092"/>
          </a:xfrm>
          <a:prstGeom prst="rect">
            <a:avLst/>
          </a:prstGeom>
        </p:spPr>
      </p:pic>
      <p:sp>
        <p:nvSpPr>
          <p:cNvPr id="32" name="Rectangle 31">
            <a:extLst>
              <a:ext uri="{FF2B5EF4-FFF2-40B4-BE49-F238E27FC236}">
                <a16:creationId xmlns:a16="http://schemas.microsoft.com/office/drawing/2014/main" id="{309BF9FC-6A4D-4885-A1AB-9ED04289F4B1}"/>
              </a:ext>
            </a:extLst>
          </p:cNvPr>
          <p:cNvSpPr/>
          <p:nvPr/>
        </p:nvSpPr>
        <p:spPr>
          <a:xfrm>
            <a:off x="16383000" y="1790700"/>
            <a:ext cx="1705866" cy="1200329"/>
          </a:xfrm>
          <a:prstGeom prst="rect">
            <a:avLst/>
          </a:prstGeom>
        </p:spPr>
        <p:txBody>
          <a:bodyPr wrap="square">
            <a:spAutoFit/>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Computer Says No" panose="020B0604020202020204" charset="0"/>
                <a:cs typeface="Computer Says No" panose="020B0604020202020204" charset="0"/>
              </a:rPr>
              <a:t>Faculty of Computers &amp; Artificial Intelligence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par>
                                <p:cTn id="8" presetID="2" presetClass="entr" presetSubtype="3"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500" fill="hold"/>
                                        <p:tgtEl>
                                          <p:spTgt spid="27"/>
                                        </p:tgtEl>
                                        <p:attrNameLst>
                                          <p:attrName>ppt_x</p:attrName>
                                        </p:attrNameLst>
                                      </p:cBhvr>
                                      <p:tavLst>
                                        <p:tav tm="0">
                                          <p:val>
                                            <p:strVal val="1+#ppt_w/2"/>
                                          </p:val>
                                        </p:tav>
                                        <p:tav tm="100000">
                                          <p:val>
                                            <p:strVal val="#ppt_x"/>
                                          </p:val>
                                        </p:tav>
                                      </p:tavLst>
                                    </p:anim>
                                    <p:anim calcmode="lin" valueType="num">
                                      <p:cBhvr additive="base">
                                        <p:cTn id="11" dur="500" fill="hold"/>
                                        <p:tgtEl>
                                          <p:spTgt spid="27"/>
                                        </p:tgtEl>
                                        <p:attrNameLst>
                                          <p:attrName>ppt_y</p:attrName>
                                        </p:attrNameLst>
                                      </p:cBhvr>
                                      <p:tavLst>
                                        <p:tav tm="0">
                                          <p:val>
                                            <p:strVal val="0-#ppt_h/2"/>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500" fill="hold"/>
                                        <p:tgtEl>
                                          <p:spTgt spid="32"/>
                                        </p:tgtEl>
                                        <p:attrNameLst>
                                          <p:attrName>ppt_x</p:attrName>
                                        </p:attrNameLst>
                                      </p:cBhvr>
                                      <p:tavLst>
                                        <p:tav tm="0">
                                          <p:val>
                                            <p:strVal val="0-#ppt_w/2"/>
                                          </p:val>
                                        </p:tav>
                                        <p:tav tm="100000">
                                          <p:val>
                                            <p:strVal val="#ppt_x"/>
                                          </p:val>
                                        </p:tav>
                                      </p:tavLst>
                                    </p:anim>
                                    <p:anim calcmode="lin" valueType="num">
                                      <p:cBhvr additive="base">
                                        <p:cTn id="15" dur="500" fill="hold"/>
                                        <p:tgtEl>
                                          <p:spTgt spid="32"/>
                                        </p:tgtEl>
                                        <p:attrNameLst>
                                          <p:attrName>ppt_y</p:attrName>
                                        </p:attrNameLst>
                                      </p:cBhvr>
                                      <p:tavLst>
                                        <p:tav tm="0">
                                          <p:val>
                                            <p:strVal val="#ppt_y"/>
                                          </p:val>
                                        </p:tav>
                                        <p:tav tm="100000">
                                          <p:val>
                                            <p:strVal val="#ppt_y"/>
                                          </p:val>
                                        </p:tav>
                                      </p:tavLst>
                                    </p:anim>
                                  </p:childTnLst>
                                </p:cTn>
                              </p:par>
                              <p:par>
                                <p:cTn id="16" presetID="2" presetClass="entr" presetSubtype="12"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P spid="3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round white circles with red and yellow wires&#10;&#10;Description automatically generated">
            <a:extLst>
              <a:ext uri="{FF2B5EF4-FFF2-40B4-BE49-F238E27FC236}">
                <a16:creationId xmlns:a16="http://schemas.microsoft.com/office/drawing/2014/main" id="{1E741C32-0764-BA49-0280-E66BF053B7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177"/>
          <a:stretch/>
        </p:blipFill>
        <p:spPr>
          <a:xfrm>
            <a:off x="3783534" y="10"/>
            <a:ext cx="14504463" cy="10286990"/>
          </a:xfrm>
          <a:prstGeom prst="rect">
            <a:avLst/>
          </a:prstGeom>
        </p:spPr>
      </p:pic>
      <p:sp>
        <p:nvSpPr>
          <p:cNvPr id="48" name="Rectangle 4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085394"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F3145B0-6689-4F66-63CC-C2961B150D3D}"/>
              </a:ext>
            </a:extLst>
          </p:cNvPr>
          <p:cNvSpPr txBox="1"/>
          <p:nvPr/>
        </p:nvSpPr>
        <p:spPr>
          <a:xfrm>
            <a:off x="1257300" y="547687"/>
            <a:ext cx="5733283" cy="28498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dirty="0">
                <a:solidFill>
                  <a:srgbClr val="22AA73"/>
                </a:solidFill>
                <a:latin typeface="+mj-lt"/>
                <a:ea typeface="+mj-ea"/>
                <a:cs typeface="+mj-cs"/>
              </a:rPr>
              <a:t>EMG sensor kit</a:t>
            </a:r>
          </a:p>
        </p:txBody>
      </p:sp>
      <p:sp>
        <p:nvSpPr>
          <p:cNvPr id="2" name="TextBox 1">
            <a:extLst>
              <a:ext uri="{FF2B5EF4-FFF2-40B4-BE49-F238E27FC236}">
                <a16:creationId xmlns:a16="http://schemas.microsoft.com/office/drawing/2014/main" id="{542F484C-FEA2-36F1-A2F0-FC8192F70037}"/>
              </a:ext>
            </a:extLst>
          </p:cNvPr>
          <p:cNvSpPr txBox="1"/>
          <p:nvPr/>
        </p:nvSpPr>
        <p:spPr>
          <a:xfrm>
            <a:off x="1257300" y="3651301"/>
            <a:ext cx="5905500" cy="5614143"/>
          </a:xfrm>
          <a:prstGeom prst="rect">
            <a:avLst/>
          </a:prstGeom>
        </p:spPr>
        <p:txBody>
          <a:bodyPr vert="horz" lIns="91440" tIns="45720" rIns="91440" bIns="45720" rtlCol="0">
            <a:normAutofit/>
          </a:bodyPr>
          <a:lstStyle/>
          <a:p>
            <a:pPr indent="-228600">
              <a:lnSpc>
                <a:spcPct val="90000"/>
              </a:lnSpc>
              <a:spcAft>
                <a:spcPts val="1000"/>
              </a:spcAft>
              <a:buFont typeface="Arial" panose="020B0604020202020204" pitchFamily="34" charset="0"/>
              <a:buChar char="•"/>
            </a:pPr>
            <a:r>
              <a:rPr lang="en-US" sz="2800" dirty="0"/>
              <a:t>This Muscle Sensor from Advancer Technologies measures</a:t>
            </a:r>
            <a:r>
              <a:rPr lang="en-US" sz="2800" b="1" dirty="0"/>
              <a:t>, </a:t>
            </a:r>
            <a:r>
              <a:rPr lang="en-US" sz="2800" dirty="0"/>
              <a:t>filters, rectifies, and amplifies the electrical activity of a muscle and produces an Analog output signal that can easily be read by a microcontroller, enabling novel, muscle-controlled interfaces for my project.</a:t>
            </a:r>
          </a:p>
          <a:p>
            <a:pPr indent="-228600">
              <a:lnSpc>
                <a:spcPct val="90000"/>
              </a:lnSpc>
              <a:spcAft>
                <a:spcPts val="1000"/>
              </a:spcAft>
              <a:buFont typeface="Arial" panose="020B0604020202020204" pitchFamily="34" charset="0"/>
              <a:buChar char="•"/>
            </a:pPr>
            <a:r>
              <a:rPr lang="en-US" sz="2800" dirty="0"/>
              <a:t>Sensor has 3 (Green, Red and Yellow) electrodes connect to the module for transmitting electrical signals from the muscle motion.</a:t>
            </a:r>
          </a:p>
          <a:p>
            <a:pPr indent="-228600">
              <a:lnSpc>
                <a:spcPct val="90000"/>
              </a:lnSpc>
              <a:buFont typeface="Arial" panose="020B0604020202020204" pitchFamily="34" charset="0"/>
              <a:buChar char="•"/>
            </a:pPr>
            <a:endParaRPr lang="en-US" sz="2800" dirty="0"/>
          </a:p>
        </p:txBody>
      </p:sp>
      <p:sp>
        <p:nvSpPr>
          <p:cNvPr id="15" name="Oval 14" hidden="1">
            <a:extLst>
              <a:ext uri="{FF2B5EF4-FFF2-40B4-BE49-F238E27FC236}">
                <a16:creationId xmlns:a16="http://schemas.microsoft.com/office/drawing/2014/main" id="{5E54DB24-773A-E767-19CB-932EF1EAF43E}"/>
              </a:ext>
            </a:extLst>
          </p:cNvPr>
          <p:cNvSpPr/>
          <p:nvPr/>
        </p:nvSpPr>
        <p:spPr>
          <a:xfrm>
            <a:off x="3731231" y="3008721"/>
            <a:ext cx="4266375" cy="426637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Tree>
    <p:extLst>
      <p:ext uri="{BB962C8B-B14F-4D97-AF65-F5344CB8AC3E}">
        <p14:creationId xmlns:p14="http://schemas.microsoft.com/office/powerpoint/2010/main" val="2947864565"/>
      </p:ext>
    </p:extLst>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2" presetClass="entr" presetSubtype="12"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F3145B0-6689-4F66-63CC-C2961B150D3D}"/>
              </a:ext>
            </a:extLst>
          </p:cNvPr>
          <p:cNvSpPr txBox="1"/>
          <p:nvPr/>
        </p:nvSpPr>
        <p:spPr>
          <a:xfrm>
            <a:off x="960120" y="488053"/>
            <a:ext cx="6552903" cy="293526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900" b="1" dirty="0">
                <a:solidFill>
                  <a:srgbClr val="22AA73"/>
                </a:solidFill>
                <a:latin typeface="+mj-lt"/>
                <a:ea typeface="+mj-ea"/>
                <a:cs typeface="+mj-cs"/>
              </a:rPr>
              <a:t>Rechargeable lithium polymer battery</a:t>
            </a:r>
          </a:p>
        </p:txBody>
      </p:sp>
      <p:sp>
        <p:nvSpPr>
          <p:cNvPr id="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3880491"/>
            <a:ext cx="5212080" cy="27432"/>
          </a:xfrm>
          <a:custGeom>
            <a:avLst/>
            <a:gdLst>
              <a:gd name="connsiteX0" fmla="*/ 0 w 5212080"/>
              <a:gd name="connsiteY0" fmla="*/ 0 h 27432"/>
              <a:gd name="connsiteX1" fmla="*/ 599389 w 5212080"/>
              <a:gd name="connsiteY1" fmla="*/ 0 h 27432"/>
              <a:gd name="connsiteX2" fmla="*/ 1198778 w 5212080"/>
              <a:gd name="connsiteY2" fmla="*/ 0 h 27432"/>
              <a:gd name="connsiteX3" fmla="*/ 1954530 w 5212080"/>
              <a:gd name="connsiteY3" fmla="*/ 0 h 27432"/>
              <a:gd name="connsiteX4" fmla="*/ 2501798 w 5212080"/>
              <a:gd name="connsiteY4" fmla="*/ 0 h 27432"/>
              <a:gd name="connsiteX5" fmla="*/ 3049067 w 5212080"/>
              <a:gd name="connsiteY5" fmla="*/ 0 h 27432"/>
              <a:gd name="connsiteX6" fmla="*/ 3700577 w 5212080"/>
              <a:gd name="connsiteY6" fmla="*/ 0 h 27432"/>
              <a:gd name="connsiteX7" fmla="*/ 4247845 w 5212080"/>
              <a:gd name="connsiteY7" fmla="*/ 0 h 27432"/>
              <a:gd name="connsiteX8" fmla="*/ 5212080 w 5212080"/>
              <a:gd name="connsiteY8" fmla="*/ 0 h 27432"/>
              <a:gd name="connsiteX9" fmla="*/ 5212080 w 5212080"/>
              <a:gd name="connsiteY9" fmla="*/ 27432 h 27432"/>
              <a:gd name="connsiteX10" fmla="*/ 4664812 w 5212080"/>
              <a:gd name="connsiteY10" fmla="*/ 27432 h 27432"/>
              <a:gd name="connsiteX11" fmla="*/ 4117543 w 5212080"/>
              <a:gd name="connsiteY11" fmla="*/ 27432 h 27432"/>
              <a:gd name="connsiteX12" fmla="*/ 3466033 w 5212080"/>
              <a:gd name="connsiteY12" fmla="*/ 27432 h 27432"/>
              <a:gd name="connsiteX13" fmla="*/ 2918765 w 5212080"/>
              <a:gd name="connsiteY13" fmla="*/ 27432 h 27432"/>
              <a:gd name="connsiteX14" fmla="*/ 2423617 w 5212080"/>
              <a:gd name="connsiteY14" fmla="*/ 27432 h 27432"/>
              <a:gd name="connsiteX15" fmla="*/ 1772107 w 5212080"/>
              <a:gd name="connsiteY15" fmla="*/ 27432 h 27432"/>
              <a:gd name="connsiteX16" fmla="*/ 1120597 w 5212080"/>
              <a:gd name="connsiteY16" fmla="*/ 27432 h 27432"/>
              <a:gd name="connsiteX17" fmla="*/ 0 w 5212080"/>
              <a:gd name="connsiteY17" fmla="*/ 27432 h 27432"/>
              <a:gd name="connsiteX18" fmla="*/ 0 w 521208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2080" h="27432" fill="none" extrusionOk="0">
                <a:moveTo>
                  <a:pt x="0" y="0"/>
                </a:moveTo>
                <a:cubicBezTo>
                  <a:pt x="128838" y="-11329"/>
                  <a:pt x="306779" y="5198"/>
                  <a:pt x="599389" y="0"/>
                </a:cubicBezTo>
                <a:cubicBezTo>
                  <a:pt x="891999" y="-5198"/>
                  <a:pt x="916635" y="-24425"/>
                  <a:pt x="1198778" y="0"/>
                </a:cubicBezTo>
                <a:cubicBezTo>
                  <a:pt x="1480921" y="24425"/>
                  <a:pt x="1761605" y="-17440"/>
                  <a:pt x="1954530" y="0"/>
                </a:cubicBezTo>
                <a:cubicBezTo>
                  <a:pt x="2147455" y="17440"/>
                  <a:pt x="2239112" y="-16223"/>
                  <a:pt x="2501798" y="0"/>
                </a:cubicBezTo>
                <a:cubicBezTo>
                  <a:pt x="2764484" y="16223"/>
                  <a:pt x="2838074" y="12987"/>
                  <a:pt x="3049067" y="0"/>
                </a:cubicBezTo>
                <a:cubicBezTo>
                  <a:pt x="3260060" y="-12987"/>
                  <a:pt x="3470388" y="-15138"/>
                  <a:pt x="3700577" y="0"/>
                </a:cubicBezTo>
                <a:cubicBezTo>
                  <a:pt x="3930766" y="15138"/>
                  <a:pt x="4052672" y="-14938"/>
                  <a:pt x="4247845" y="0"/>
                </a:cubicBezTo>
                <a:cubicBezTo>
                  <a:pt x="4443018" y="14938"/>
                  <a:pt x="4730158" y="-1623"/>
                  <a:pt x="5212080" y="0"/>
                </a:cubicBezTo>
                <a:cubicBezTo>
                  <a:pt x="5212790" y="9050"/>
                  <a:pt x="5211442" y="21151"/>
                  <a:pt x="5212080" y="27432"/>
                </a:cubicBezTo>
                <a:cubicBezTo>
                  <a:pt x="4991075" y="27722"/>
                  <a:pt x="4932008" y="37429"/>
                  <a:pt x="4664812" y="27432"/>
                </a:cubicBezTo>
                <a:cubicBezTo>
                  <a:pt x="4397616" y="17435"/>
                  <a:pt x="4374940" y="47585"/>
                  <a:pt x="4117543" y="27432"/>
                </a:cubicBezTo>
                <a:cubicBezTo>
                  <a:pt x="3860146" y="7279"/>
                  <a:pt x="3773367" y="36569"/>
                  <a:pt x="3466033" y="27432"/>
                </a:cubicBezTo>
                <a:cubicBezTo>
                  <a:pt x="3158699" y="18296"/>
                  <a:pt x="3137854" y="54523"/>
                  <a:pt x="2918765" y="27432"/>
                </a:cubicBezTo>
                <a:cubicBezTo>
                  <a:pt x="2699676" y="341"/>
                  <a:pt x="2536311" y="13149"/>
                  <a:pt x="2423617" y="27432"/>
                </a:cubicBezTo>
                <a:cubicBezTo>
                  <a:pt x="2310923" y="41715"/>
                  <a:pt x="2021228" y="23141"/>
                  <a:pt x="1772107" y="27432"/>
                </a:cubicBezTo>
                <a:cubicBezTo>
                  <a:pt x="1522986" y="31724"/>
                  <a:pt x="1317107" y="20364"/>
                  <a:pt x="1120597" y="27432"/>
                </a:cubicBezTo>
                <a:cubicBezTo>
                  <a:pt x="924087" y="34501"/>
                  <a:pt x="454536" y="8495"/>
                  <a:pt x="0" y="27432"/>
                </a:cubicBezTo>
                <a:cubicBezTo>
                  <a:pt x="-1228" y="21145"/>
                  <a:pt x="-815" y="8816"/>
                  <a:pt x="0" y="0"/>
                </a:cubicBezTo>
                <a:close/>
              </a:path>
              <a:path w="5212080" h="27432" stroke="0" extrusionOk="0">
                <a:moveTo>
                  <a:pt x="0" y="0"/>
                </a:moveTo>
                <a:cubicBezTo>
                  <a:pt x="233695" y="-764"/>
                  <a:pt x="364103" y="24957"/>
                  <a:pt x="547268" y="0"/>
                </a:cubicBezTo>
                <a:cubicBezTo>
                  <a:pt x="730433" y="-24957"/>
                  <a:pt x="937737" y="-21107"/>
                  <a:pt x="1303020" y="0"/>
                </a:cubicBezTo>
                <a:cubicBezTo>
                  <a:pt x="1668303" y="21107"/>
                  <a:pt x="1620404" y="13071"/>
                  <a:pt x="1798168" y="0"/>
                </a:cubicBezTo>
                <a:cubicBezTo>
                  <a:pt x="1975932" y="-13071"/>
                  <a:pt x="2090998" y="4232"/>
                  <a:pt x="2293315" y="0"/>
                </a:cubicBezTo>
                <a:cubicBezTo>
                  <a:pt x="2495632" y="-4232"/>
                  <a:pt x="2738710" y="-17332"/>
                  <a:pt x="2944825" y="0"/>
                </a:cubicBezTo>
                <a:cubicBezTo>
                  <a:pt x="3150940" y="17332"/>
                  <a:pt x="3308101" y="26665"/>
                  <a:pt x="3544214" y="0"/>
                </a:cubicBezTo>
                <a:cubicBezTo>
                  <a:pt x="3780327" y="-26665"/>
                  <a:pt x="4028425" y="-24303"/>
                  <a:pt x="4247845" y="0"/>
                </a:cubicBezTo>
                <a:cubicBezTo>
                  <a:pt x="4467265" y="24303"/>
                  <a:pt x="4779418" y="33057"/>
                  <a:pt x="5212080" y="0"/>
                </a:cubicBezTo>
                <a:cubicBezTo>
                  <a:pt x="5212137" y="6776"/>
                  <a:pt x="5210915" y="20935"/>
                  <a:pt x="5212080" y="27432"/>
                </a:cubicBezTo>
                <a:cubicBezTo>
                  <a:pt x="4921467" y="60248"/>
                  <a:pt x="4631077" y="62273"/>
                  <a:pt x="4456328" y="27432"/>
                </a:cubicBezTo>
                <a:cubicBezTo>
                  <a:pt x="4281579" y="-7409"/>
                  <a:pt x="4048724" y="47667"/>
                  <a:pt x="3856939" y="27432"/>
                </a:cubicBezTo>
                <a:cubicBezTo>
                  <a:pt x="3665154" y="7197"/>
                  <a:pt x="3498754" y="15866"/>
                  <a:pt x="3257550" y="27432"/>
                </a:cubicBezTo>
                <a:cubicBezTo>
                  <a:pt x="3016346" y="38998"/>
                  <a:pt x="2854089" y="39360"/>
                  <a:pt x="2710282" y="27432"/>
                </a:cubicBezTo>
                <a:cubicBezTo>
                  <a:pt x="2566475" y="15504"/>
                  <a:pt x="2336282" y="56792"/>
                  <a:pt x="2110892" y="27432"/>
                </a:cubicBezTo>
                <a:cubicBezTo>
                  <a:pt x="1885502" y="-1928"/>
                  <a:pt x="1825148" y="42061"/>
                  <a:pt x="1615745" y="27432"/>
                </a:cubicBezTo>
                <a:cubicBezTo>
                  <a:pt x="1406342" y="12803"/>
                  <a:pt x="1193655" y="44031"/>
                  <a:pt x="1016356" y="27432"/>
                </a:cubicBezTo>
                <a:cubicBezTo>
                  <a:pt x="839057" y="10833"/>
                  <a:pt x="292902" y="7819"/>
                  <a:pt x="0" y="27432"/>
                </a:cubicBezTo>
                <a:cubicBezTo>
                  <a:pt x="-234" y="21031"/>
                  <a:pt x="-921" y="6323"/>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42F484C-FEA2-36F1-A2F0-FC8192F70037}"/>
              </a:ext>
            </a:extLst>
          </p:cNvPr>
          <p:cNvSpPr txBox="1"/>
          <p:nvPr/>
        </p:nvSpPr>
        <p:spPr>
          <a:xfrm>
            <a:off x="960120" y="4309348"/>
            <a:ext cx="6365383" cy="4981002"/>
          </a:xfrm>
          <a:prstGeom prst="rect">
            <a:avLst/>
          </a:prstGeom>
        </p:spPr>
        <p:txBody>
          <a:bodyPr vert="horz" lIns="91440" tIns="45720" rIns="91440" bIns="45720" rtlCol="0">
            <a:noAutofit/>
          </a:bodyPr>
          <a:lstStyle/>
          <a:p>
            <a:pPr fontAlgn="base">
              <a:spcAft>
                <a:spcPts val="1500"/>
              </a:spcAft>
            </a:pPr>
            <a:r>
              <a:rPr lang="en-GB" sz="3600" dirty="0">
                <a:solidFill>
                  <a:srgbClr val="000000"/>
                </a:solidFill>
                <a:highlight>
                  <a:srgbClr val="FFFFFF"/>
                </a:highlight>
                <a:latin typeface="Computer Says No" panose="020B0604020202020204" charset="0"/>
                <a:ea typeface="Times New Roman" panose="02020603050405020304" pitchFamily="18" charset="0"/>
                <a:cs typeface="Computer Says No" panose="020B0604020202020204" charset="0"/>
              </a:rPr>
              <a:t>These batteries require special charging. Do not attempt to charge these with anything but a specialized LiPo charger.</a:t>
            </a:r>
            <a:endParaRPr lang="en-GB" sz="3600" dirty="0">
              <a:highlight>
                <a:srgbClr val="FFFFFF"/>
              </a:highlight>
              <a:latin typeface="Computer Says No" panose="020B0604020202020204" charset="0"/>
              <a:ea typeface="Times New Roman" panose="02020603050405020304" pitchFamily="18" charset="0"/>
              <a:cs typeface="Computer Says No" panose="020B0604020202020204" charset="0"/>
            </a:endParaRPr>
          </a:p>
          <a:p>
            <a:r>
              <a:rPr lang="en-US" sz="3600" dirty="0">
                <a:solidFill>
                  <a:srgbClr val="000000"/>
                </a:solidFill>
                <a:latin typeface="Computer Says No" panose="020B0604020202020204" charset="0"/>
                <a:ea typeface="Calibri" panose="020F0502020204030204" pitchFamily="34" charset="0"/>
                <a:cs typeface="Computer Says No" panose="020B0604020202020204" charset="0"/>
              </a:rPr>
              <a:t>Battery includes built-in protection against over voltage, over current, and minimum voltage.</a:t>
            </a:r>
            <a:endParaRPr lang="en-US" sz="3600" dirty="0">
              <a:latin typeface="Computer Says No" panose="020B0604020202020204" charset="0"/>
              <a:cs typeface="Computer Says No" panose="020B0604020202020204" charset="0"/>
            </a:endParaRPr>
          </a:p>
        </p:txBody>
      </p:sp>
      <p:pic>
        <p:nvPicPr>
          <p:cNvPr id="3" name="Picture 2" descr="A battery with a wire&#10;&#10;Description automatically generated">
            <a:extLst>
              <a:ext uri="{FF2B5EF4-FFF2-40B4-BE49-F238E27FC236}">
                <a16:creationId xmlns:a16="http://schemas.microsoft.com/office/drawing/2014/main" id="{411FFB3F-A07D-A6E3-A705-6B359E34CCE0}"/>
              </a:ext>
            </a:extLst>
          </p:cNvPr>
          <p:cNvPicPr>
            <a:picLocks noChangeAspect="1"/>
          </p:cNvPicPr>
          <p:nvPr/>
        </p:nvPicPr>
        <p:blipFill rotWithShape="1">
          <a:blip r:embed="rId2"/>
          <a:srcRect l="4423" r="30379" b="-1"/>
          <a:stretch/>
        </p:blipFill>
        <p:spPr>
          <a:xfrm>
            <a:off x="7967553" y="10"/>
            <a:ext cx="10318162" cy="10286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15" name="Oval 14" hidden="1">
            <a:extLst>
              <a:ext uri="{FF2B5EF4-FFF2-40B4-BE49-F238E27FC236}">
                <a16:creationId xmlns:a16="http://schemas.microsoft.com/office/drawing/2014/main" id="{5E54DB24-773A-E767-19CB-932EF1EAF43E}"/>
              </a:ext>
            </a:extLst>
          </p:cNvPr>
          <p:cNvSpPr/>
          <p:nvPr/>
        </p:nvSpPr>
        <p:spPr>
          <a:xfrm>
            <a:off x="3731231" y="3008721"/>
            <a:ext cx="4266375" cy="426637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Tree>
    <p:extLst>
      <p:ext uri="{BB962C8B-B14F-4D97-AF65-F5344CB8AC3E}">
        <p14:creationId xmlns:p14="http://schemas.microsoft.com/office/powerpoint/2010/main" val="3860064236"/>
      </p:ext>
    </p:extLst>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par>
                                <p:cTn id="12" presetID="2" presetClass="entr" presetSubtype="6"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F3145B0-6689-4F66-63CC-C2961B150D3D}"/>
              </a:ext>
            </a:extLst>
          </p:cNvPr>
          <p:cNvSpPr txBox="1"/>
          <p:nvPr/>
        </p:nvSpPr>
        <p:spPr>
          <a:xfrm>
            <a:off x="228600" y="960120"/>
            <a:ext cx="7736665" cy="53492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100" b="1" dirty="0">
                <a:solidFill>
                  <a:srgbClr val="22AA73"/>
                </a:solidFill>
                <a:latin typeface="+mj-lt"/>
                <a:ea typeface="+mj-ea"/>
                <a:cs typeface="+mj-cs"/>
              </a:rPr>
              <a:t>ESP32 – Microcontroller and EMG sensor</a:t>
            </a:r>
          </a:p>
        </p:txBody>
      </p:sp>
      <p:sp>
        <p:nvSpPr>
          <p:cNvPr id="5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5507" y="6613900"/>
            <a:ext cx="5212080" cy="27432"/>
          </a:xfrm>
          <a:custGeom>
            <a:avLst/>
            <a:gdLst>
              <a:gd name="connsiteX0" fmla="*/ 0 w 5212080"/>
              <a:gd name="connsiteY0" fmla="*/ 0 h 27432"/>
              <a:gd name="connsiteX1" fmla="*/ 599389 w 5212080"/>
              <a:gd name="connsiteY1" fmla="*/ 0 h 27432"/>
              <a:gd name="connsiteX2" fmla="*/ 1198778 w 5212080"/>
              <a:gd name="connsiteY2" fmla="*/ 0 h 27432"/>
              <a:gd name="connsiteX3" fmla="*/ 1954530 w 5212080"/>
              <a:gd name="connsiteY3" fmla="*/ 0 h 27432"/>
              <a:gd name="connsiteX4" fmla="*/ 2501798 w 5212080"/>
              <a:gd name="connsiteY4" fmla="*/ 0 h 27432"/>
              <a:gd name="connsiteX5" fmla="*/ 3049067 w 5212080"/>
              <a:gd name="connsiteY5" fmla="*/ 0 h 27432"/>
              <a:gd name="connsiteX6" fmla="*/ 3700577 w 5212080"/>
              <a:gd name="connsiteY6" fmla="*/ 0 h 27432"/>
              <a:gd name="connsiteX7" fmla="*/ 4247845 w 5212080"/>
              <a:gd name="connsiteY7" fmla="*/ 0 h 27432"/>
              <a:gd name="connsiteX8" fmla="*/ 5212080 w 5212080"/>
              <a:gd name="connsiteY8" fmla="*/ 0 h 27432"/>
              <a:gd name="connsiteX9" fmla="*/ 5212080 w 5212080"/>
              <a:gd name="connsiteY9" fmla="*/ 27432 h 27432"/>
              <a:gd name="connsiteX10" fmla="*/ 4664812 w 5212080"/>
              <a:gd name="connsiteY10" fmla="*/ 27432 h 27432"/>
              <a:gd name="connsiteX11" fmla="*/ 4117543 w 5212080"/>
              <a:gd name="connsiteY11" fmla="*/ 27432 h 27432"/>
              <a:gd name="connsiteX12" fmla="*/ 3466033 w 5212080"/>
              <a:gd name="connsiteY12" fmla="*/ 27432 h 27432"/>
              <a:gd name="connsiteX13" fmla="*/ 2918765 w 5212080"/>
              <a:gd name="connsiteY13" fmla="*/ 27432 h 27432"/>
              <a:gd name="connsiteX14" fmla="*/ 2423617 w 5212080"/>
              <a:gd name="connsiteY14" fmla="*/ 27432 h 27432"/>
              <a:gd name="connsiteX15" fmla="*/ 1772107 w 5212080"/>
              <a:gd name="connsiteY15" fmla="*/ 27432 h 27432"/>
              <a:gd name="connsiteX16" fmla="*/ 1120597 w 5212080"/>
              <a:gd name="connsiteY16" fmla="*/ 27432 h 27432"/>
              <a:gd name="connsiteX17" fmla="*/ 0 w 5212080"/>
              <a:gd name="connsiteY17" fmla="*/ 27432 h 27432"/>
              <a:gd name="connsiteX18" fmla="*/ 0 w 521208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2080" h="27432" fill="none" extrusionOk="0">
                <a:moveTo>
                  <a:pt x="0" y="0"/>
                </a:moveTo>
                <a:cubicBezTo>
                  <a:pt x="128838" y="-11329"/>
                  <a:pt x="306779" y="5198"/>
                  <a:pt x="599389" y="0"/>
                </a:cubicBezTo>
                <a:cubicBezTo>
                  <a:pt x="891999" y="-5198"/>
                  <a:pt x="916635" y="-24425"/>
                  <a:pt x="1198778" y="0"/>
                </a:cubicBezTo>
                <a:cubicBezTo>
                  <a:pt x="1480921" y="24425"/>
                  <a:pt x="1761605" y="-17440"/>
                  <a:pt x="1954530" y="0"/>
                </a:cubicBezTo>
                <a:cubicBezTo>
                  <a:pt x="2147455" y="17440"/>
                  <a:pt x="2239112" y="-16223"/>
                  <a:pt x="2501798" y="0"/>
                </a:cubicBezTo>
                <a:cubicBezTo>
                  <a:pt x="2764484" y="16223"/>
                  <a:pt x="2838074" y="12987"/>
                  <a:pt x="3049067" y="0"/>
                </a:cubicBezTo>
                <a:cubicBezTo>
                  <a:pt x="3260060" y="-12987"/>
                  <a:pt x="3470388" y="-15138"/>
                  <a:pt x="3700577" y="0"/>
                </a:cubicBezTo>
                <a:cubicBezTo>
                  <a:pt x="3930766" y="15138"/>
                  <a:pt x="4052672" y="-14938"/>
                  <a:pt x="4247845" y="0"/>
                </a:cubicBezTo>
                <a:cubicBezTo>
                  <a:pt x="4443018" y="14938"/>
                  <a:pt x="4730158" y="-1623"/>
                  <a:pt x="5212080" y="0"/>
                </a:cubicBezTo>
                <a:cubicBezTo>
                  <a:pt x="5212790" y="9050"/>
                  <a:pt x="5211442" y="21151"/>
                  <a:pt x="5212080" y="27432"/>
                </a:cubicBezTo>
                <a:cubicBezTo>
                  <a:pt x="4991075" y="27722"/>
                  <a:pt x="4932008" y="37429"/>
                  <a:pt x="4664812" y="27432"/>
                </a:cubicBezTo>
                <a:cubicBezTo>
                  <a:pt x="4397616" y="17435"/>
                  <a:pt x="4374940" y="47585"/>
                  <a:pt x="4117543" y="27432"/>
                </a:cubicBezTo>
                <a:cubicBezTo>
                  <a:pt x="3860146" y="7279"/>
                  <a:pt x="3773367" y="36569"/>
                  <a:pt x="3466033" y="27432"/>
                </a:cubicBezTo>
                <a:cubicBezTo>
                  <a:pt x="3158699" y="18296"/>
                  <a:pt x="3137854" y="54523"/>
                  <a:pt x="2918765" y="27432"/>
                </a:cubicBezTo>
                <a:cubicBezTo>
                  <a:pt x="2699676" y="341"/>
                  <a:pt x="2536311" y="13149"/>
                  <a:pt x="2423617" y="27432"/>
                </a:cubicBezTo>
                <a:cubicBezTo>
                  <a:pt x="2310923" y="41715"/>
                  <a:pt x="2021228" y="23141"/>
                  <a:pt x="1772107" y="27432"/>
                </a:cubicBezTo>
                <a:cubicBezTo>
                  <a:pt x="1522986" y="31724"/>
                  <a:pt x="1317107" y="20364"/>
                  <a:pt x="1120597" y="27432"/>
                </a:cubicBezTo>
                <a:cubicBezTo>
                  <a:pt x="924087" y="34501"/>
                  <a:pt x="454536" y="8495"/>
                  <a:pt x="0" y="27432"/>
                </a:cubicBezTo>
                <a:cubicBezTo>
                  <a:pt x="-1228" y="21145"/>
                  <a:pt x="-815" y="8816"/>
                  <a:pt x="0" y="0"/>
                </a:cubicBezTo>
                <a:close/>
              </a:path>
              <a:path w="5212080" h="27432" stroke="0" extrusionOk="0">
                <a:moveTo>
                  <a:pt x="0" y="0"/>
                </a:moveTo>
                <a:cubicBezTo>
                  <a:pt x="233695" y="-764"/>
                  <a:pt x="364103" y="24957"/>
                  <a:pt x="547268" y="0"/>
                </a:cubicBezTo>
                <a:cubicBezTo>
                  <a:pt x="730433" y="-24957"/>
                  <a:pt x="937737" y="-21107"/>
                  <a:pt x="1303020" y="0"/>
                </a:cubicBezTo>
                <a:cubicBezTo>
                  <a:pt x="1668303" y="21107"/>
                  <a:pt x="1620404" y="13071"/>
                  <a:pt x="1798168" y="0"/>
                </a:cubicBezTo>
                <a:cubicBezTo>
                  <a:pt x="1975932" y="-13071"/>
                  <a:pt x="2090998" y="4232"/>
                  <a:pt x="2293315" y="0"/>
                </a:cubicBezTo>
                <a:cubicBezTo>
                  <a:pt x="2495632" y="-4232"/>
                  <a:pt x="2738710" y="-17332"/>
                  <a:pt x="2944825" y="0"/>
                </a:cubicBezTo>
                <a:cubicBezTo>
                  <a:pt x="3150940" y="17332"/>
                  <a:pt x="3308101" y="26665"/>
                  <a:pt x="3544214" y="0"/>
                </a:cubicBezTo>
                <a:cubicBezTo>
                  <a:pt x="3780327" y="-26665"/>
                  <a:pt x="4028425" y="-24303"/>
                  <a:pt x="4247845" y="0"/>
                </a:cubicBezTo>
                <a:cubicBezTo>
                  <a:pt x="4467265" y="24303"/>
                  <a:pt x="4779418" y="33057"/>
                  <a:pt x="5212080" y="0"/>
                </a:cubicBezTo>
                <a:cubicBezTo>
                  <a:pt x="5212137" y="6776"/>
                  <a:pt x="5210915" y="20935"/>
                  <a:pt x="5212080" y="27432"/>
                </a:cubicBezTo>
                <a:cubicBezTo>
                  <a:pt x="4921467" y="60248"/>
                  <a:pt x="4631077" y="62273"/>
                  <a:pt x="4456328" y="27432"/>
                </a:cubicBezTo>
                <a:cubicBezTo>
                  <a:pt x="4281579" y="-7409"/>
                  <a:pt x="4048724" y="47667"/>
                  <a:pt x="3856939" y="27432"/>
                </a:cubicBezTo>
                <a:cubicBezTo>
                  <a:pt x="3665154" y="7197"/>
                  <a:pt x="3498754" y="15866"/>
                  <a:pt x="3257550" y="27432"/>
                </a:cubicBezTo>
                <a:cubicBezTo>
                  <a:pt x="3016346" y="38998"/>
                  <a:pt x="2854089" y="39360"/>
                  <a:pt x="2710282" y="27432"/>
                </a:cubicBezTo>
                <a:cubicBezTo>
                  <a:pt x="2566475" y="15504"/>
                  <a:pt x="2336282" y="56792"/>
                  <a:pt x="2110892" y="27432"/>
                </a:cubicBezTo>
                <a:cubicBezTo>
                  <a:pt x="1885502" y="-1928"/>
                  <a:pt x="1825148" y="42061"/>
                  <a:pt x="1615745" y="27432"/>
                </a:cubicBezTo>
                <a:cubicBezTo>
                  <a:pt x="1406342" y="12803"/>
                  <a:pt x="1193655" y="44031"/>
                  <a:pt x="1016356" y="27432"/>
                </a:cubicBezTo>
                <a:cubicBezTo>
                  <a:pt x="839057" y="10833"/>
                  <a:pt x="292902" y="7819"/>
                  <a:pt x="0" y="27432"/>
                </a:cubicBezTo>
                <a:cubicBezTo>
                  <a:pt x="-234" y="21031"/>
                  <a:pt x="-921" y="6323"/>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B4B19FE-9EFD-BBE5-EB4E-E208613670DC}"/>
              </a:ext>
            </a:extLst>
          </p:cNvPr>
          <p:cNvPicPr>
            <a:picLocks noChangeAspect="1"/>
          </p:cNvPicPr>
          <p:nvPr/>
        </p:nvPicPr>
        <p:blipFill rotWithShape="1">
          <a:blip r:embed="rId2">
            <a:extLst>
              <a:ext uri="{28A0092B-C50C-407E-A947-70E740481C1C}">
                <a14:useLocalDpi xmlns:a14="http://schemas.microsoft.com/office/drawing/2010/main" val="0"/>
              </a:ext>
            </a:extLst>
          </a:blip>
          <a:srcRect t="11492" r="-1" b="25"/>
          <a:stretch/>
        </p:blipFill>
        <p:spPr>
          <a:xfrm>
            <a:off x="7967553" y="10"/>
            <a:ext cx="10318162" cy="10286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15" name="Oval 14" hidden="1">
            <a:extLst>
              <a:ext uri="{FF2B5EF4-FFF2-40B4-BE49-F238E27FC236}">
                <a16:creationId xmlns:a16="http://schemas.microsoft.com/office/drawing/2014/main" id="{5E54DB24-773A-E767-19CB-932EF1EAF43E}"/>
              </a:ext>
            </a:extLst>
          </p:cNvPr>
          <p:cNvSpPr/>
          <p:nvPr/>
        </p:nvSpPr>
        <p:spPr>
          <a:xfrm>
            <a:off x="3731231" y="3008721"/>
            <a:ext cx="4266375" cy="426637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Tree>
    <p:extLst>
      <p:ext uri="{BB962C8B-B14F-4D97-AF65-F5344CB8AC3E}">
        <p14:creationId xmlns:p14="http://schemas.microsoft.com/office/powerpoint/2010/main" val="2473091204"/>
      </p:ext>
    </p:extLst>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 presetClass="entr" presetSubtype="1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0-#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F3145B0-6689-4F66-63CC-C2961B150D3D}"/>
              </a:ext>
            </a:extLst>
          </p:cNvPr>
          <p:cNvSpPr txBox="1"/>
          <p:nvPr/>
        </p:nvSpPr>
        <p:spPr>
          <a:xfrm>
            <a:off x="958323" y="958789"/>
            <a:ext cx="7423677" cy="536027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700" b="1" kern="1200" dirty="0">
                <a:solidFill>
                  <a:srgbClr val="22AA73"/>
                </a:solidFill>
                <a:latin typeface="+mj-lt"/>
                <a:ea typeface="+mj-ea"/>
                <a:cs typeface="+mj-cs"/>
              </a:rPr>
              <a:t>ESP32 – Microcontroller and EMG sensor</a:t>
            </a:r>
          </a:p>
        </p:txBody>
      </p:sp>
      <p:sp>
        <p:nvSpPr>
          <p:cNvPr id="5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6613900"/>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ack tape wrapped object with wires&#10;&#10;Description automatically generated">
            <a:extLst>
              <a:ext uri="{FF2B5EF4-FFF2-40B4-BE49-F238E27FC236}">
                <a16:creationId xmlns:a16="http://schemas.microsoft.com/office/drawing/2014/main" id="{92237089-1F5A-C780-C5C3-5D53D9499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6175" y="495300"/>
            <a:ext cx="5563825" cy="8790432"/>
          </a:xfrm>
          <a:prstGeom prst="rect">
            <a:avLst/>
          </a:prstGeom>
        </p:spPr>
      </p:pic>
      <p:sp>
        <p:nvSpPr>
          <p:cNvPr id="15" name="Oval 14" hidden="1">
            <a:extLst>
              <a:ext uri="{FF2B5EF4-FFF2-40B4-BE49-F238E27FC236}">
                <a16:creationId xmlns:a16="http://schemas.microsoft.com/office/drawing/2014/main" id="{5E54DB24-773A-E767-19CB-932EF1EAF43E}"/>
              </a:ext>
            </a:extLst>
          </p:cNvPr>
          <p:cNvSpPr/>
          <p:nvPr/>
        </p:nvSpPr>
        <p:spPr>
          <a:xfrm>
            <a:off x="3731231" y="3008721"/>
            <a:ext cx="4266375" cy="426637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Tree>
    <p:extLst>
      <p:ext uri="{BB962C8B-B14F-4D97-AF65-F5344CB8AC3E}">
        <p14:creationId xmlns:p14="http://schemas.microsoft.com/office/powerpoint/2010/main" val="3335207718"/>
      </p:ext>
    </p:extLst>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 presetClass="entr" presetSubtype="9"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828799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65" name="Rectangle 6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783669" cy="3428998"/>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E2A499-4996-C083-BD0E-3D5B741D7429}"/>
              </a:ext>
            </a:extLst>
          </p:cNvPr>
          <p:cNvSpPr txBox="1"/>
          <p:nvPr/>
        </p:nvSpPr>
        <p:spPr>
          <a:xfrm>
            <a:off x="689383" y="958788"/>
            <a:ext cx="8149817" cy="8575735"/>
          </a:xfrm>
          <a:prstGeom prst="rect">
            <a:avLst/>
          </a:prstGeom>
        </p:spPr>
        <p:txBody>
          <a:bodyPr vert="horz" lIns="91440" tIns="45720" rIns="91440" bIns="45720" rtlCol="0" anchor="ctr">
            <a:noAutofit/>
          </a:bodyPr>
          <a:lstStyle/>
          <a:p>
            <a:pPr marL="342900" lvl="0" indent="-228600">
              <a:lnSpc>
                <a:spcPct val="90000"/>
              </a:lnSpc>
              <a:spcAft>
                <a:spcPts val="600"/>
              </a:spcAft>
              <a:buFont typeface="Arial" panose="020B0604020202020204" pitchFamily="34" charset="0"/>
              <a:buChar char="•"/>
            </a:pPr>
            <a:r>
              <a:rPr lang="en-US" sz="2800" b="1" dirty="0">
                <a:latin typeface="Computer Says No" panose="020B0604020202020204" charset="0"/>
                <a:cs typeface="Computer Says No" panose="020B0604020202020204" charset="0"/>
              </a:rPr>
              <a:t>Connect ESP32 to the breadboard. </a:t>
            </a:r>
          </a:p>
          <a:p>
            <a:pPr marL="342900" lvl="0" indent="-228600">
              <a:lnSpc>
                <a:spcPct val="90000"/>
              </a:lnSpc>
              <a:spcAft>
                <a:spcPts val="600"/>
              </a:spcAft>
              <a:buFont typeface="Arial" panose="020B0604020202020204" pitchFamily="34" charset="0"/>
              <a:buChar char="•"/>
            </a:pPr>
            <a:r>
              <a:rPr lang="en-US" sz="2800" b="1" dirty="0">
                <a:latin typeface="Computer Says No" panose="020B0604020202020204" charset="0"/>
                <a:cs typeface="Computer Says No" panose="020B0604020202020204" charset="0"/>
              </a:rPr>
              <a:t>Connect EMG sensor to the breadboard.</a:t>
            </a:r>
          </a:p>
          <a:p>
            <a:pPr marL="342900" lvl="0" indent="-228600">
              <a:lnSpc>
                <a:spcPct val="90000"/>
              </a:lnSpc>
              <a:spcAft>
                <a:spcPts val="600"/>
              </a:spcAft>
              <a:buFont typeface="Arial" panose="020B0604020202020204" pitchFamily="34" charset="0"/>
              <a:buChar char="•"/>
            </a:pPr>
            <a:r>
              <a:rPr lang="en-US" sz="2800" b="1" dirty="0">
                <a:latin typeface="Computer Says No" panose="020B0604020202020204" charset="0"/>
                <a:cs typeface="Computer Says No" panose="020B0604020202020204" charset="0"/>
              </a:rPr>
              <a:t>Connect the positive terminal of the first 9V battery to the +Vs pin on your sensor. </a:t>
            </a:r>
          </a:p>
          <a:p>
            <a:pPr marL="342900" lvl="0" indent="-228600">
              <a:lnSpc>
                <a:spcPct val="90000"/>
              </a:lnSpc>
              <a:spcAft>
                <a:spcPts val="600"/>
              </a:spcAft>
              <a:buFont typeface="Arial" panose="020B0604020202020204" pitchFamily="34" charset="0"/>
              <a:buChar char="•"/>
            </a:pPr>
            <a:r>
              <a:rPr lang="en-US" sz="2800" b="1" dirty="0">
                <a:latin typeface="Computer Says No" panose="020B0604020202020204" charset="0"/>
                <a:cs typeface="Computer Says No" panose="020B0604020202020204" charset="0"/>
              </a:rPr>
              <a:t>Connect the negative terminal of the first 9V battery to the positive terminal of the second 9V battery. Then connect to the GND pin on your sensor.</a:t>
            </a:r>
          </a:p>
          <a:p>
            <a:pPr marL="342900" lvl="0" indent="-228600">
              <a:lnSpc>
                <a:spcPct val="90000"/>
              </a:lnSpc>
              <a:spcAft>
                <a:spcPts val="600"/>
              </a:spcAft>
              <a:buFont typeface="Arial" panose="020B0604020202020204" pitchFamily="34" charset="0"/>
              <a:buChar char="•"/>
            </a:pPr>
            <a:r>
              <a:rPr lang="en-US" sz="2800" b="1" dirty="0">
                <a:latin typeface="Computer Says No" panose="020B0604020202020204" charset="0"/>
                <a:cs typeface="Computer Says No" panose="020B0604020202020204" charset="0"/>
              </a:rPr>
              <a:t>Connect the negative terminal of the second 9V battery to the –Vs pin of your sensor.</a:t>
            </a:r>
          </a:p>
          <a:p>
            <a:pPr marL="342900" lvl="0" indent="-228600">
              <a:lnSpc>
                <a:spcPct val="90000"/>
              </a:lnSpc>
              <a:spcAft>
                <a:spcPts val="600"/>
              </a:spcAft>
              <a:buFont typeface="Arial" panose="020B0604020202020204" pitchFamily="34" charset="0"/>
              <a:buChar char="•"/>
            </a:pPr>
            <a:r>
              <a:rPr lang="en-US" sz="2800" b="1" dirty="0">
                <a:latin typeface="Computer Says No" panose="020B0604020202020204" charset="0"/>
                <a:cs typeface="Computer Says No" panose="020B0604020202020204" charset="0"/>
              </a:rPr>
              <a:t>Connect the GND pin of your sensor to a GND pin on the ESP32.</a:t>
            </a:r>
          </a:p>
          <a:p>
            <a:pPr marL="342900" lvl="0" indent="-228600">
              <a:lnSpc>
                <a:spcPct val="90000"/>
              </a:lnSpc>
              <a:spcAft>
                <a:spcPts val="600"/>
              </a:spcAft>
              <a:buFont typeface="Arial" panose="020B0604020202020204" pitchFamily="34" charset="0"/>
              <a:buChar char="•"/>
            </a:pPr>
            <a:r>
              <a:rPr lang="en-US" sz="2800" b="1" dirty="0">
                <a:latin typeface="Computer Says No" panose="020B0604020202020204" charset="0"/>
                <a:cs typeface="Computer Says No" panose="020B0604020202020204" charset="0"/>
              </a:rPr>
              <a:t>Connect the SIG pin of your sensor to an analog pin (D34). on the ESP32.</a:t>
            </a:r>
          </a:p>
          <a:p>
            <a:pPr marL="342900" lvl="0" indent="-228600">
              <a:lnSpc>
                <a:spcPct val="90000"/>
              </a:lnSpc>
              <a:spcAft>
                <a:spcPts val="600"/>
              </a:spcAft>
              <a:buFont typeface="Arial" panose="020B0604020202020204" pitchFamily="34" charset="0"/>
              <a:buChar char="•"/>
            </a:pPr>
            <a:r>
              <a:rPr lang="en-US" sz="2800" b="1" dirty="0">
                <a:latin typeface="Computer Says No" panose="020B0604020202020204" charset="0"/>
                <a:cs typeface="Computer Says No" panose="020B0604020202020204" charset="0"/>
              </a:rPr>
              <a:t>Connect ground of the lithium battery to the GND of the ESP32</a:t>
            </a:r>
          </a:p>
          <a:p>
            <a:pPr marL="342900" lvl="0" indent="-228600">
              <a:lnSpc>
                <a:spcPct val="90000"/>
              </a:lnSpc>
              <a:spcAft>
                <a:spcPts val="600"/>
              </a:spcAft>
              <a:buFont typeface="Arial" panose="020B0604020202020204" pitchFamily="34" charset="0"/>
              <a:buChar char="•"/>
            </a:pPr>
            <a:r>
              <a:rPr lang="en-US" sz="2800" b="1" dirty="0">
                <a:latin typeface="Computer Says No" panose="020B0604020202020204" charset="0"/>
                <a:cs typeface="Computer Says No" panose="020B0604020202020204" charset="0"/>
              </a:rPr>
              <a:t>Connect +3V of the battery to +3V of the ESP32.</a:t>
            </a:r>
          </a:p>
          <a:p>
            <a:pPr marL="342900" lvl="0" indent="-228600">
              <a:lnSpc>
                <a:spcPct val="90000"/>
              </a:lnSpc>
              <a:spcAft>
                <a:spcPts val="600"/>
              </a:spcAft>
              <a:buFont typeface="Arial" panose="020B0604020202020204" pitchFamily="34" charset="0"/>
              <a:buChar char="•"/>
            </a:pPr>
            <a:r>
              <a:rPr lang="en-US" sz="2800" b="1" dirty="0">
                <a:latin typeface="Computer Says No" panose="020B0604020202020204" charset="0"/>
                <a:cs typeface="Computer Says No" panose="020B0604020202020204" charset="0"/>
              </a:rPr>
              <a:t>Connect the two 9V batteries in serial connection to get 18V for the EMG Sensor</a:t>
            </a:r>
          </a:p>
        </p:txBody>
      </p:sp>
      <p:pic>
        <p:nvPicPr>
          <p:cNvPr id="3" name="Picture 2" descr="A circuit board with wires&#10;&#10;Description automatically generated">
            <a:extLst>
              <a:ext uri="{FF2B5EF4-FFF2-40B4-BE49-F238E27FC236}">
                <a16:creationId xmlns:a16="http://schemas.microsoft.com/office/drawing/2014/main" id="{4501CD94-1705-A635-5F25-CE776BF5DC4B}"/>
              </a:ext>
            </a:extLst>
          </p:cNvPr>
          <p:cNvPicPr>
            <a:picLocks noChangeAspect="1"/>
          </p:cNvPicPr>
          <p:nvPr/>
        </p:nvPicPr>
        <p:blipFill rotWithShape="1">
          <a:blip r:embed="rId2">
            <a:extLst>
              <a:ext uri="{28A0092B-C50C-407E-A947-70E740481C1C}">
                <a14:useLocalDpi xmlns:a14="http://schemas.microsoft.com/office/drawing/2010/main" val="0"/>
              </a:ext>
            </a:extLst>
          </a:blip>
          <a:srcRect r="30367" b="1"/>
          <a:stretch/>
        </p:blipFill>
        <p:spPr>
          <a:xfrm>
            <a:off x="9144000" y="1"/>
            <a:ext cx="9154237" cy="10287000"/>
          </a:xfrm>
          <a:prstGeom prst="rect">
            <a:avLst/>
          </a:prstGeom>
        </p:spPr>
      </p:pic>
      <p:sp>
        <p:nvSpPr>
          <p:cNvPr id="13" name="TextBox 12">
            <a:extLst>
              <a:ext uri="{FF2B5EF4-FFF2-40B4-BE49-F238E27FC236}">
                <a16:creationId xmlns:a16="http://schemas.microsoft.com/office/drawing/2014/main" id="{AF3145B0-6689-4F66-63CC-C2961B150D3D}"/>
              </a:ext>
            </a:extLst>
          </p:cNvPr>
          <p:cNvSpPr txBox="1"/>
          <p:nvPr/>
        </p:nvSpPr>
        <p:spPr>
          <a:xfrm>
            <a:off x="958323" y="958789"/>
            <a:ext cx="7423677" cy="5360274"/>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7700" b="1" kern="1200" dirty="0">
              <a:solidFill>
                <a:schemeClr val="tx1"/>
              </a:solidFill>
              <a:latin typeface="+mj-lt"/>
              <a:ea typeface="+mj-ea"/>
              <a:cs typeface="+mj-cs"/>
            </a:endParaRPr>
          </a:p>
        </p:txBody>
      </p:sp>
      <p:sp>
        <p:nvSpPr>
          <p:cNvPr id="15" name="Oval 14" hidden="1">
            <a:extLst>
              <a:ext uri="{FF2B5EF4-FFF2-40B4-BE49-F238E27FC236}">
                <a16:creationId xmlns:a16="http://schemas.microsoft.com/office/drawing/2014/main" id="{5E54DB24-773A-E767-19CB-932EF1EAF43E}"/>
              </a:ext>
            </a:extLst>
          </p:cNvPr>
          <p:cNvSpPr/>
          <p:nvPr/>
        </p:nvSpPr>
        <p:spPr>
          <a:xfrm>
            <a:off x="3731231" y="3008721"/>
            <a:ext cx="4266375" cy="426637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Tree>
    <p:extLst>
      <p:ext uri="{BB962C8B-B14F-4D97-AF65-F5344CB8AC3E}">
        <p14:creationId xmlns:p14="http://schemas.microsoft.com/office/powerpoint/2010/main" val="2055207707"/>
      </p:ext>
    </p:extLst>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fade">
                                      <p:cBhvr>
                                        <p:cTn id="30" dur="5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6" end="6"/>
                                            </p:txEl>
                                          </p:spTgt>
                                        </p:tgtEl>
                                        <p:attrNameLst>
                                          <p:attrName>style.visibility</p:attrName>
                                        </p:attrNameLst>
                                      </p:cBhvr>
                                      <p:to>
                                        <p:strVal val="visible"/>
                                      </p:to>
                                    </p:set>
                                    <p:animEffect transition="in" filter="fade">
                                      <p:cBhvr>
                                        <p:cTn id="40" dur="500"/>
                                        <p:tgtEl>
                                          <p:spTgt spid="6">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animEffect transition="in" filter="fade">
                                      <p:cBhvr>
                                        <p:cTn id="45" dur="500"/>
                                        <p:tgtEl>
                                          <p:spTgt spid="6">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8" end="8"/>
                                            </p:txEl>
                                          </p:spTgt>
                                        </p:tgtEl>
                                        <p:attrNameLst>
                                          <p:attrName>style.visibility</p:attrName>
                                        </p:attrNameLst>
                                      </p:cBhvr>
                                      <p:to>
                                        <p:strVal val="visible"/>
                                      </p:to>
                                    </p:set>
                                    <p:animEffect transition="in" filter="fade">
                                      <p:cBhvr>
                                        <p:cTn id="50" dur="500"/>
                                        <p:tgtEl>
                                          <p:spTgt spid="6">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9" end="9"/>
                                            </p:txEl>
                                          </p:spTgt>
                                        </p:tgtEl>
                                        <p:attrNameLst>
                                          <p:attrName>style.visibility</p:attrName>
                                        </p:attrNameLst>
                                      </p:cBhvr>
                                      <p:to>
                                        <p:strVal val="visible"/>
                                      </p:to>
                                    </p:set>
                                    <p:animEffect transition="in" filter="fade">
                                      <p:cBhvr>
                                        <p:cTn id="55" dur="500"/>
                                        <p:tgtEl>
                                          <p:spTgt spid="6">
                                            <p:txEl>
                                              <p:pRg st="9" end="9"/>
                                            </p:txEl>
                                          </p:spTgt>
                                        </p:tgtEl>
                                      </p:cBhvr>
                                    </p:animEffect>
                                  </p:childTnLst>
                                </p:cTn>
                              </p:par>
                              <p:par>
                                <p:cTn id="56" presetID="2" presetClass="entr" presetSubtype="1" fill="hold" nodeType="with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500" fill="hold"/>
                                        <p:tgtEl>
                                          <p:spTgt spid="3"/>
                                        </p:tgtEl>
                                        <p:attrNameLst>
                                          <p:attrName>ppt_x</p:attrName>
                                        </p:attrNameLst>
                                      </p:cBhvr>
                                      <p:tavLst>
                                        <p:tav tm="0">
                                          <p:val>
                                            <p:strVal val="#ppt_x"/>
                                          </p:val>
                                        </p:tav>
                                        <p:tav tm="100000">
                                          <p:val>
                                            <p:strVal val="#ppt_x"/>
                                          </p:val>
                                        </p:tav>
                                      </p:tavLst>
                                    </p:anim>
                                    <p:anim calcmode="lin" valueType="num">
                                      <p:cBhvr additive="base">
                                        <p:cTn id="59"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8C886788-700E-4D20-9F80-E0E96837A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9" name="Freeform: Shape 47">
            <a:extLst>
              <a:ext uri="{FF2B5EF4-FFF2-40B4-BE49-F238E27FC236}">
                <a16:creationId xmlns:a16="http://schemas.microsoft.com/office/drawing/2014/main" id="{1850674C-4E08-4C62-A3E2-6337FE4F7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38570" cy="10287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0" name="Freeform: Shape 49">
            <a:extLst>
              <a:ext uri="{FF2B5EF4-FFF2-40B4-BE49-F238E27FC236}">
                <a16:creationId xmlns:a16="http://schemas.microsoft.com/office/drawing/2014/main" id="{BCE4FF05-2B0C-4C97-A9B4-E163085A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23330" cy="10287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AF3145B0-6689-4F66-63CC-C2961B150D3D}"/>
              </a:ext>
            </a:extLst>
          </p:cNvPr>
          <p:cNvSpPr txBox="1"/>
          <p:nvPr/>
        </p:nvSpPr>
        <p:spPr>
          <a:xfrm>
            <a:off x="713232" y="1687068"/>
            <a:ext cx="6035040" cy="4800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200" b="1" dirty="0">
                <a:solidFill>
                  <a:srgbClr val="22AA73"/>
                </a:solidFill>
                <a:latin typeface="+mj-lt"/>
                <a:ea typeface="+mj-ea"/>
                <a:cs typeface="+mj-cs"/>
              </a:rPr>
              <a:t>Final Result </a:t>
            </a:r>
          </a:p>
        </p:txBody>
      </p:sp>
      <p:sp>
        <p:nvSpPr>
          <p:cNvPr id="52" name="Rectangle 51">
            <a:extLst>
              <a:ext uri="{FF2B5EF4-FFF2-40B4-BE49-F238E27FC236}">
                <a16:creationId xmlns:a16="http://schemas.microsoft.com/office/drawing/2014/main" id="{529C2A7A-A6B6-4A56-B11C-8E967D88A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9882" y="520187"/>
            <a:ext cx="219456" cy="10561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hand with a black wrist brace&#10;&#10;Description automatically generated">
            <a:extLst>
              <a:ext uri="{FF2B5EF4-FFF2-40B4-BE49-F238E27FC236}">
                <a16:creationId xmlns:a16="http://schemas.microsoft.com/office/drawing/2014/main" id="{5C1A978C-391A-83AA-C09E-ED83674B6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8320354" y="887848"/>
            <a:ext cx="8983989" cy="4514455"/>
          </a:xfrm>
          <a:prstGeom prst="rect">
            <a:avLst/>
          </a:prstGeom>
          <a:noFill/>
        </p:spPr>
      </p:pic>
      <p:sp>
        <p:nvSpPr>
          <p:cNvPr id="54" name="Rectangle 53">
            <a:extLst>
              <a:ext uri="{FF2B5EF4-FFF2-40B4-BE49-F238E27FC236}">
                <a16:creationId xmlns:a16="http://schemas.microsoft.com/office/drawing/2014/main" id="{FDBD7205-E536-4134-8768-AC3E1A3C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3" y="6820380"/>
            <a:ext cx="6035040" cy="27432"/>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hand with a device attached to it&#10;&#10;Description automatically generated">
            <a:extLst>
              <a:ext uri="{FF2B5EF4-FFF2-40B4-BE49-F238E27FC236}">
                <a16:creationId xmlns:a16="http://schemas.microsoft.com/office/drawing/2014/main" id="{FD0AEFC2-396F-9E35-ABE5-F2843CC55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rot="10800000">
            <a:off x="8324031" y="5742241"/>
            <a:ext cx="4306824" cy="3510063"/>
          </a:xfrm>
          <a:prstGeom prst="rect">
            <a:avLst/>
          </a:prstGeom>
          <a:noFill/>
        </p:spPr>
      </p:pic>
      <p:pic>
        <p:nvPicPr>
          <p:cNvPr id="4" name="Picture 3" descr="A person's arm with a wrist brace&#10;&#10;Description automatically generated">
            <a:extLst>
              <a:ext uri="{FF2B5EF4-FFF2-40B4-BE49-F238E27FC236}">
                <a16:creationId xmlns:a16="http://schemas.microsoft.com/office/drawing/2014/main" id="{A671D95E-5BF8-1FE6-F9D8-12DB2D16ED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flipH="1">
            <a:off x="12997519" y="5769159"/>
            <a:ext cx="4306824" cy="3456227"/>
          </a:xfrm>
          <a:prstGeom prst="rect">
            <a:avLst/>
          </a:prstGeom>
          <a:noFill/>
        </p:spPr>
      </p:pic>
      <p:sp>
        <p:nvSpPr>
          <p:cNvPr id="15" name="Oval 14" hidden="1">
            <a:extLst>
              <a:ext uri="{FF2B5EF4-FFF2-40B4-BE49-F238E27FC236}">
                <a16:creationId xmlns:a16="http://schemas.microsoft.com/office/drawing/2014/main" id="{5E54DB24-773A-E767-19CB-932EF1EAF43E}"/>
              </a:ext>
            </a:extLst>
          </p:cNvPr>
          <p:cNvSpPr/>
          <p:nvPr/>
        </p:nvSpPr>
        <p:spPr>
          <a:xfrm>
            <a:off x="3731231" y="3008721"/>
            <a:ext cx="4266375" cy="426637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pic>
        <p:nvPicPr>
          <p:cNvPr id="7" name="Picture 6">
            <a:extLst>
              <a:ext uri="{FF2B5EF4-FFF2-40B4-BE49-F238E27FC236}">
                <a16:creationId xmlns:a16="http://schemas.microsoft.com/office/drawing/2014/main" id="{905349AA-9C9E-4CD4-D079-4F0BD9A2B1CE}"/>
              </a:ext>
            </a:extLst>
          </p:cNvPr>
          <p:cNvPicPr preferRelativeResize="0">
            <a:picLocks/>
          </p:cNvPicPr>
          <p:nvPr/>
        </p:nvPicPr>
        <p:blipFill rotWithShape="1">
          <a:blip r:embed="rId5"/>
          <a:srcRect l="19930" t="6577" r="23732" b="68254"/>
          <a:stretch/>
        </p:blipFill>
        <p:spPr>
          <a:xfrm>
            <a:off x="-456859" y="-986439"/>
            <a:ext cx="2881031" cy="2931086"/>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34367440"/>
      </p:ext>
    </p:extLst>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 presetClass="entr" presetSubtype="9"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6"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1+#ppt_w/2"/>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9"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BB4D578A-F2C4-4EA9-A811-B48E66D63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410738"/>
            <a:ext cx="18288000" cy="2886499"/>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F3145B0-6689-4F66-63CC-C2961B150D3D}"/>
              </a:ext>
            </a:extLst>
          </p:cNvPr>
          <p:cNvSpPr txBox="1"/>
          <p:nvPr/>
        </p:nvSpPr>
        <p:spPr>
          <a:xfrm>
            <a:off x="1882585" y="7919263"/>
            <a:ext cx="14561867" cy="110982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b="1" dirty="0">
                <a:solidFill>
                  <a:srgbClr val="22AA73"/>
                </a:solidFill>
                <a:latin typeface="Computer Says No" panose="020B0604020202020204" charset="0"/>
                <a:ea typeface="Calibri" panose="020F0502020204030204" pitchFamily="34" charset="0"/>
                <a:cs typeface="Computer Says No" panose="020B0604020202020204" charset="0"/>
              </a:rPr>
              <a:t>Common screens</a:t>
            </a:r>
            <a:endParaRPr lang="en-US" sz="9600" b="1" dirty="0">
              <a:solidFill>
                <a:srgbClr val="22AA73"/>
              </a:solidFill>
              <a:latin typeface="Computer Says No" panose="020B0604020202020204" charset="0"/>
              <a:cs typeface="Computer Says No" panose="020B0604020202020204" charset="0"/>
            </a:endParaRPr>
          </a:p>
        </p:txBody>
      </p:sp>
      <p:pic>
        <p:nvPicPr>
          <p:cNvPr id="6" name="Picture 5">
            <a:extLst>
              <a:ext uri="{FF2B5EF4-FFF2-40B4-BE49-F238E27FC236}">
                <a16:creationId xmlns:a16="http://schemas.microsoft.com/office/drawing/2014/main" id="{124A6348-C43B-2555-50BA-540578FD85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2849" y="1141848"/>
            <a:ext cx="2831690" cy="5663380"/>
          </a:xfrm>
          <a:prstGeom prst="rect">
            <a:avLst/>
          </a:prstGeom>
        </p:spPr>
      </p:pic>
      <p:pic>
        <p:nvPicPr>
          <p:cNvPr id="4" name="Picture 3" descr="A screenshot of a login screen&#10;&#10;Description automatically generated">
            <a:extLst>
              <a:ext uri="{FF2B5EF4-FFF2-40B4-BE49-F238E27FC236}">
                <a16:creationId xmlns:a16="http://schemas.microsoft.com/office/drawing/2014/main" id="{006C0709-1CB8-7298-14C8-5DB39A092D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9529" y="1141848"/>
            <a:ext cx="2831690" cy="5663380"/>
          </a:xfrm>
          <a:prstGeom prst="rect">
            <a:avLst/>
          </a:prstGeom>
        </p:spPr>
      </p:pic>
      <p:pic>
        <p:nvPicPr>
          <p:cNvPr id="3" name="Picture 2">
            <a:extLst>
              <a:ext uri="{FF2B5EF4-FFF2-40B4-BE49-F238E27FC236}">
                <a16:creationId xmlns:a16="http://schemas.microsoft.com/office/drawing/2014/main" id="{77788216-4E72-0C68-42A9-D50E023524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95800" y="1141848"/>
            <a:ext cx="2831690" cy="5663380"/>
          </a:xfrm>
          <a:prstGeom prst="rect">
            <a:avLst/>
          </a:prstGeom>
        </p:spPr>
      </p:pic>
      <p:pic>
        <p:nvPicPr>
          <p:cNvPr id="5" name="Picture 4">
            <a:extLst>
              <a:ext uri="{FF2B5EF4-FFF2-40B4-BE49-F238E27FC236}">
                <a16:creationId xmlns:a16="http://schemas.microsoft.com/office/drawing/2014/main" id="{9FF829ED-60A4-7630-AAD0-88EE986D67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893754" y="1141848"/>
            <a:ext cx="2888322" cy="5663380"/>
          </a:xfrm>
          <a:prstGeom prst="rect">
            <a:avLst/>
          </a:prstGeom>
        </p:spPr>
      </p:pic>
      <p:sp>
        <p:nvSpPr>
          <p:cNvPr id="15" name="Oval 14" hidden="1">
            <a:extLst>
              <a:ext uri="{FF2B5EF4-FFF2-40B4-BE49-F238E27FC236}">
                <a16:creationId xmlns:a16="http://schemas.microsoft.com/office/drawing/2014/main" id="{5E54DB24-773A-E767-19CB-932EF1EAF43E}"/>
              </a:ext>
            </a:extLst>
          </p:cNvPr>
          <p:cNvSpPr/>
          <p:nvPr/>
        </p:nvSpPr>
        <p:spPr>
          <a:xfrm>
            <a:off x="3731231" y="3008721"/>
            <a:ext cx="4266375" cy="426637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Tree>
    <p:extLst>
      <p:ext uri="{BB962C8B-B14F-4D97-AF65-F5344CB8AC3E}">
        <p14:creationId xmlns:p14="http://schemas.microsoft.com/office/powerpoint/2010/main" val="2787689143"/>
      </p:ext>
    </p:extLst>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par>
                                <p:cTn id="16" presetID="2" presetClass="entr" presetSubtype="6"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1+#ppt_w/2"/>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par>
                                <p:cTn id="20" presetID="2" presetClass="entr" presetSubtype="6" fill="hold" nodeType="withEffect">
                                  <p:stCondLst>
                                    <p:cond delay="25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F3145B0-6689-4F66-63CC-C2961B150D3D}"/>
              </a:ext>
            </a:extLst>
          </p:cNvPr>
          <p:cNvSpPr txBox="1"/>
          <p:nvPr/>
        </p:nvSpPr>
        <p:spPr>
          <a:xfrm>
            <a:off x="958321" y="1005327"/>
            <a:ext cx="16364460" cy="159875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9900" b="1" dirty="0">
                <a:solidFill>
                  <a:srgbClr val="22AA73"/>
                </a:solidFill>
                <a:latin typeface="Computer Says No" panose="020B0604020202020204" charset="0"/>
                <a:ea typeface="Calibri" panose="020F0502020204030204" pitchFamily="34" charset="0"/>
                <a:cs typeface="Computer Says No" panose="020B0604020202020204" charset="0"/>
              </a:rPr>
              <a:t>Common screens</a:t>
            </a:r>
            <a:endParaRPr lang="en-US" sz="10200" b="1" dirty="0">
              <a:solidFill>
                <a:srgbClr val="22AA73"/>
              </a:solidFill>
              <a:latin typeface="Computer Says No" panose="020B0604020202020204" charset="0"/>
              <a:cs typeface="Computer Says No" panose="020B0604020202020204" charset="0"/>
            </a:endParaRPr>
          </a:p>
        </p:txBody>
      </p:sp>
      <p:sp>
        <p:nvSpPr>
          <p:cNvPr id="86"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4064" y="2700132"/>
            <a:ext cx="8115300" cy="27432"/>
          </a:xfrm>
          <a:custGeom>
            <a:avLst/>
            <a:gdLst>
              <a:gd name="connsiteX0" fmla="*/ 0 w 8115300"/>
              <a:gd name="connsiteY0" fmla="*/ 0 h 27432"/>
              <a:gd name="connsiteX1" fmla="*/ 432816 w 8115300"/>
              <a:gd name="connsiteY1" fmla="*/ 0 h 27432"/>
              <a:gd name="connsiteX2" fmla="*/ 1190244 w 8115300"/>
              <a:gd name="connsiteY2" fmla="*/ 0 h 27432"/>
              <a:gd name="connsiteX3" fmla="*/ 1623060 w 8115300"/>
              <a:gd name="connsiteY3" fmla="*/ 0 h 27432"/>
              <a:gd name="connsiteX4" fmla="*/ 2218182 w 8115300"/>
              <a:gd name="connsiteY4" fmla="*/ 0 h 27432"/>
              <a:gd name="connsiteX5" fmla="*/ 3056763 w 8115300"/>
              <a:gd name="connsiteY5" fmla="*/ 0 h 27432"/>
              <a:gd name="connsiteX6" fmla="*/ 3733038 w 8115300"/>
              <a:gd name="connsiteY6" fmla="*/ 0 h 27432"/>
              <a:gd name="connsiteX7" fmla="*/ 4490466 w 8115300"/>
              <a:gd name="connsiteY7" fmla="*/ 0 h 27432"/>
              <a:gd name="connsiteX8" fmla="*/ 5085588 w 8115300"/>
              <a:gd name="connsiteY8" fmla="*/ 0 h 27432"/>
              <a:gd name="connsiteX9" fmla="*/ 5761863 w 8115300"/>
              <a:gd name="connsiteY9" fmla="*/ 0 h 27432"/>
              <a:gd name="connsiteX10" fmla="*/ 6600444 w 8115300"/>
              <a:gd name="connsiteY10" fmla="*/ 0 h 27432"/>
              <a:gd name="connsiteX11" fmla="*/ 7114413 w 8115300"/>
              <a:gd name="connsiteY11" fmla="*/ 0 h 27432"/>
              <a:gd name="connsiteX12" fmla="*/ 8115300 w 8115300"/>
              <a:gd name="connsiteY12" fmla="*/ 0 h 27432"/>
              <a:gd name="connsiteX13" fmla="*/ 8115300 w 8115300"/>
              <a:gd name="connsiteY13" fmla="*/ 27432 h 27432"/>
              <a:gd name="connsiteX14" fmla="*/ 7520178 w 8115300"/>
              <a:gd name="connsiteY14" fmla="*/ 27432 h 27432"/>
              <a:gd name="connsiteX15" fmla="*/ 7087362 w 8115300"/>
              <a:gd name="connsiteY15" fmla="*/ 27432 h 27432"/>
              <a:gd name="connsiteX16" fmla="*/ 6411087 w 8115300"/>
              <a:gd name="connsiteY16" fmla="*/ 27432 h 27432"/>
              <a:gd name="connsiteX17" fmla="*/ 5897118 w 8115300"/>
              <a:gd name="connsiteY17" fmla="*/ 27432 h 27432"/>
              <a:gd name="connsiteX18" fmla="*/ 5220843 w 8115300"/>
              <a:gd name="connsiteY18" fmla="*/ 27432 h 27432"/>
              <a:gd name="connsiteX19" fmla="*/ 4544568 w 8115300"/>
              <a:gd name="connsiteY19" fmla="*/ 27432 h 27432"/>
              <a:gd name="connsiteX20" fmla="*/ 3868293 w 8115300"/>
              <a:gd name="connsiteY20" fmla="*/ 27432 h 27432"/>
              <a:gd name="connsiteX21" fmla="*/ 3192018 w 8115300"/>
              <a:gd name="connsiteY21" fmla="*/ 27432 h 27432"/>
              <a:gd name="connsiteX22" fmla="*/ 2596896 w 8115300"/>
              <a:gd name="connsiteY22" fmla="*/ 27432 h 27432"/>
              <a:gd name="connsiteX23" fmla="*/ 1839468 w 8115300"/>
              <a:gd name="connsiteY23" fmla="*/ 27432 h 27432"/>
              <a:gd name="connsiteX24" fmla="*/ 1163193 w 8115300"/>
              <a:gd name="connsiteY24" fmla="*/ 27432 h 27432"/>
              <a:gd name="connsiteX25" fmla="*/ 0 w 8115300"/>
              <a:gd name="connsiteY25" fmla="*/ 27432 h 27432"/>
              <a:gd name="connsiteX26" fmla="*/ 0 w 8115300"/>
              <a:gd name="connsiteY2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15300" h="27432" fill="none" extrusionOk="0">
                <a:moveTo>
                  <a:pt x="0" y="0"/>
                </a:moveTo>
                <a:cubicBezTo>
                  <a:pt x="190010" y="894"/>
                  <a:pt x="220703" y="16712"/>
                  <a:pt x="432816" y="0"/>
                </a:cubicBezTo>
                <a:cubicBezTo>
                  <a:pt x="644929" y="-16712"/>
                  <a:pt x="925351" y="-2130"/>
                  <a:pt x="1190244" y="0"/>
                </a:cubicBezTo>
                <a:cubicBezTo>
                  <a:pt x="1455137" y="2130"/>
                  <a:pt x="1428691" y="10242"/>
                  <a:pt x="1623060" y="0"/>
                </a:cubicBezTo>
                <a:cubicBezTo>
                  <a:pt x="1817429" y="-10242"/>
                  <a:pt x="1970637" y="26101"/>
                  <a:pt x="2218182" y="0"/>
                </a:cubicBezTo>
                <a:cubicBezTo>
                  <a:pt x="2465727" y="-26101"/>
                  <a:pt x="2697424" y="-37662"/>
                  <a:pt x="3056763" y="0"/>
                </a:cubicBezTo>
                <a:cubicBezTo>
                  <a:pt x="3416102" y="37662"/>
                  <a:pt x="3593057" y="5679"/>
                  <a:pt x="3733038" y="0"/>
                </a:cubicBezTo>
                <a:cubicBezTo>
                  <a:pt x="3873019" y="-5679"/>
                  <a:pt x="4227702" y="-17899"/>
                  <a:pt x="4490466" y="0"/>
                </a:cubicBezTo>
                <a:cubicBezTo>
                  <a:pt x="4753230" y="17899"/>
                  <a:pt x="4954916" y="-7629"/>
                  <a:pt x="5085588" y="0"/>
                </a:cubicBezTo>
                <a:cubicBezTo>
                  <a:pt x="5216260" y="7629"/>
                  <a:pt x="5443283" y="13568"/>
                  <a:pt x="5761863" y="0"/>
                </a:cubicBezTo>
                <a:cubicBezTo>
                  <a:pt x="6080443" y="-13568"/>
                  <a:pt x="6414913" y="34176"/>
                  <a:pt x="6600444" y="0"/>
                </a:cubicBezTo>
                <a:cubicBezTo>
                  <a:pt x="6785975" y="-34176"/>
                  <a:pt x="6979908" y="24439"/>
                  <a:pt x="7114413" y="0"/>
                </a:cubicBezTo>
                <a:cubicBezTo>
                  <a:pt x="7248918" y="-24439"/>
                  <a:pt x="7753242" y="49243"/>
                  <a:pt x="8115300" y="0"/>
                </a:cubicBezTo>
                <a:cubicBezTo>
                  <a:pt x="8114711" y="10802"/>
                  <a:pt x="8114630" y="18406"/>
                  <a:pt x="8115300" y="27432"/>
                </a:cubicBezTo>
                <a:cubicBezTo>
                  <a:pt x="7919968" y="56537"/>
                  <a:pt x="7815832" y="29302"/>
                  <a:pt x="7520178" y="27432"/>
                </a:cubicBezTo>
                <a:cubicBezTo>
                  <a:pt x="7224524" y="25562"/>
                  <a:pt x="7237397" y="41582"/>
                  <a:pt x="7087362" y="27432"/>
                </a:cubicBezTo>
                <a:cubicBezTo>
                  <a:pt x="6937327" y="13282"/>
                  <a:pt x="6666361" y="21099"/>
                  <a:pt x="6411087" y="27432"/>
                </a:cubicBezTo>
                <a:cubicBezTo>
                  <a:pt x="6155814" y="33765"/>
                  <a:pt x="6076699" y="29106"/>
                  <a:pt x="5897118" y="27432"/>
                </a:cubicBezTo>
                <a:cubicBezTo>
                  <a:pt x="5717537" y="25758"/>
                  <a:pt x="5480643" y="60140"/>
                  <a:pt x="5220843" y="27432"/>
                </a:cubicBezTo>
                <a:cubicBezTo>
                  <a:pt x="4961043" y="-5276"/>
                  <a:pt x="4741983" y="10261"/>
                  <a:pt x="4544568" y="27432"/>
                </a:cubicBezTo>
                <a:cubicBezTo>
                  <a:pt x="4347154" y="44603"/>
                  <a:pt x="4107592" y="3653"/>
                  <a:pt x="3868293" y="27432"/>
                </a:cubicBezTo>
                <a:cubicBezTo>
                  <a:pt x="3628995" y="51211"/>
                  <a:pt x="3474283" y="17408"/>
                  <a:pt x="3192018" y="27432"/>
                </a:cubicBezTo>
                <a:cubicBezTo>
                  <a:pt x="2909754" y="37456"/>
                  <a:pt x="2798966" y="32872"/>
                  <a:pt x="2596896" y="27432"/>
                </a:cubicBezTo>
                <a:cubicBezTo>
                  <a:pt x="2394826" y="21992"/>
                  <a:pt x="2025585" y="38694"/>
                  <a:pt x="1839468" y="27432"/>
                </a:cubicBezTo>
                <a:cubicBezTo>
                  <a:pt x="1653351" y="16170"/>
                  <a:pt x="1444068" y="17283"/>
                  <a:pt x="1163193" y="27432"/>
                </a:cubicBezTo>
                <a:cubicBezTo>
                  <a:pt x="882319" y="37581"/>
                  <a:pt x="259987" y="69926"/>
                  <a:pt x="0" y="27432"/>
                </a:cubicBezTo>
                <a:cubicBezTo>
                  <a:pt x="586" y="19291"/>
                  <a:pt x="-218" y="13009"/>
                  <a:pt x="0" y="0"/>
                </a:cubicBezTo>
                <a:close/>
              </a:path>
              <a:path w="8115300" h="27432" stroke="0" extrusionOk="0">
                <a:moveTo>
                  <a:pt x="0" y="0"/>
                </a:moveTo>
                <a:cubicBezTo>
                  <a:pt x="246921" y="20773"/>
                  <a:pt x="378767" y="-16956"/>
                  <a:pt x="595122" y="0"/>
                </a:cubicBezTo>
                <a:cubicBezTo>
                  <a:pt x="811477" y="16956"/>
                  <a:pt x="846257" y="-13061"/>
                  <a:pt x="1027938" y="0"/>
                </a:cubicBezTo>
                <a:cubicBezTo>
                  <a:pt x="1209619" y="13061"/>
                  <a:pt x="1578503" y="7172"/>
                  <a:pt x="1866519" y="0"/>
                </a:cubicBezTo>
                <a:cubicBezTo>
                  <a:pt x="2154535" y="-7172"/>
                  <a:pt x="2226239" y="7373"/>
                  <a:pt x="2461641" y="0"/>
                </a:cubicBezTo>
                <a:cubicBezTo>
                  <a:pt x="2697043" y="-7373"/>
                  <a:pt x="2901650" y="-10054"/>
                  <a:pt x="3056763" y="0"/>
                </a:cubicBezTo>
                <a:cubicBezTo>
                  <a:pt x="3211876" y="10054"/>
                  <a:pt x="3585194" y="26991"/>
                  <a:pt x="3895344" y="0"/>
                </a:cubicBezTo>
                <a:cubicBezTo>
                  <a:pt x="4205494" y="-26991"/>
                  <a:pt x="4295029" y="18672"/>
                  <a:pt x="4409313" y="0"/>
                </a:cubicBezTo>
                <a:cubicBezTo>
                  <a:pt x="4523597" y="-18672"/>
                  <a:pt x="4956843" y="3306"/>
                  <a:pt x="5247894" y="0"/>
                </a:cubicBezTo>
                <a:cubicBezTo>
                  <a:pt x="5538945" y="-3306"/>
                  <a:pt x="5725486" y="41316"/>
                  <a:pt x="6086475" y="0"/>
                </a:cubicBezTo>
                <a:cubicBezTo>
                  <a:pt x="6447464" y="-41316"/>
                  <a:pt x="6467270" y="-130"/>
                  <a:pt x="6762750" y="0"/>
                </a:cubicBezTo>
                <a:cubicBezTo>
                  <a:pt x="7058230" y="130"/>
                  <a:pt x="7713814" y="14357"/>
                  <a:pt x="8115300" y="0"/>
                </a:cubicBezTo>
                <a:cubicBezTo>
                  <a:pt x="8113940" y="10164"/>
                  <a:pt x="8115383" y="19377"/>
                  <a:pt x="8115300" y="27432"/>
                </a:cubicBezTo>
                <a:cubicBezTo>
                  <a:pt x="7951056" y="30523"/>
                  <a:pt x="7778080" y="21630"/>
                  <a:pt x="7682484" y="27432"/>
                </a:cubicBezTo>
                <a:cubicBezTo>
                  <a:pt x="7586888" y="33234"/>
                  <a:pt x="7123604" y="-3715"/>
                  <a:pt x="6843903" y="27432"/>
                </a:cubicBezTo>
                <a:cubicBezTo>
                  <a:pt x="6564202" y="58579"/>
                  <a:pt x="6499708" y="46045"/>
                  <a:pt x="6329934" y="27432"/>
                </a:cubicBezTo>
                <a:cubicBezTo>
                  <a:pt x="6160160" y="8819"/>
                  <a:pt x="5847230" y="12305"/>
                  <a:pt x="5653659" y="27432"/>
                </a:cubicBezTo>
                <a:cubicBezTo>
                  <a:pt x="5460088" y="42559"/>
                  <a:pt x="5091368" y="49579"/>
                  <a:pt x="4815078" y="27432"/>
                </a:cubicBezTo>
                <a:cubicBezTo>
                  <a:pt x="4538788" y="5285"/>
                  <a:pt x="4312121" y="56408"/>
                  <a:pt x="4138803" y="27432"/>
                </a:cubicBezTo>
                <a:cubicBezTo>
                  <a:pt x="3965485" y="-1544"/>
                  <a:pt x="3850471" y="37054"/>
                  <a:pt x="3705987" y="27432"/>
                </a:cubicBezTo>
                <a:cubicBezTo>
                  <a:pt x="3561503" y="17810"/>
                  <a:pt x="3428606" y="6693"/>
                  <a:pt x="3192018" y="27432"/>
                </a:cubicBezTo>
                <a:cubicBezTo>
                  <a:pt x="2955430" y="48171"/>
                  <a:pt x="2708142" y="29499"/>
                  <a:pt x="2353437" y="27432"/>
                </a:cubicBezTo>
                <a:cubicBezTo>
                  <a:pt x="1998732" y="25365"/>
                  <a:pt x="1984171" y="39554"/>
                  <a:pt x="1677162" y="27432"/>
                </a:cubicBezTo>
                <a:cubicBezTo>
                  <a:pt x="1370153" y="15310"/>
                  <a:pt x="1367960" y="5957"/>
                  <a:pt x="1163193" y="27432"/>
                </a:cubicBezTo>
                <a:cubicBezTo>
                  <a:pt x="958426" y="48907"/>
                  <a:pt x="303607" y="-7538"/>
                  <a:pt x="0" y="27432"/>
                </a:cubicBezTo>
                <a:cubicBezTo>
                  <a:pt x="-383" y="21019"/>
                  <a:pt x="-503" y="1243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20067ED-EFA6-C61C-648A-7B15F390DB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196532"/>
            <a:ext cx="3176529" cy="6085141"/>
          </a:xfrm>
          <a:prstGeom prst="rect">
            <a:avLst/>
          </a:prstGeom>
        </p:spPr>
      </p:pic>
      <p:pic>
        <p:nvPicPr>
          <p:cNvPr id="7" name="Picture 6">
            <a:extLst>
              <a:ext uri="{FF2B5EF4-FFF2-40B4-BE49-F238E27FC236}">
                <a16:creationId xmlns:a16="http://schemas.microsoft.com/office/drawing/2014/main" id="{82215523-8AF4-42D5-3163-1BDC836B0F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299" y="3244596"/>
            <a:ext cx="3181101" cy="6085141"/>
          </a:xfrm>
          <a:prstGeom prst="rect">
            <a:avLst/>
          </a:prstGeom>
        </p:spPr>
      </p:pic>
      <p:pic>
        <p:nvPicPr>
          <p:cNvPr id="2" name="Picture 1">
            <a:extLst>
              <a:ext uri="{FF2B5EF4-FFF2-40B4-BE49-F238E27FC236}">
                <a16:creationId xmlns:a16="http://schemas.microsoft.com/office/drawing/2014/main" id="{5B4E789F-0E94-B834-D2CF-35C9A83065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99364" y="3314700"/>
            <a:ext cx="3181101" cy="6015037"/>
          </a:xfrm>
          <a:prstGeom prst="rect">
            <a:avLst/>
          </a:prstGeom>
        </p:spPr>
      </p:pic>
      <p:sp>
        <p:nvSpPr>
          <p:cNvPr id="15" name="Oval 14" hidden="1">
            <a:extLst>
              <a:ext uri="{FF2B5EF4-FFF2-40B4-BE49-F238E27FC236}">
                <a16:creationId xmlns:a16="http://schemas.microsoft.com/office/drawing/2014/main" id="{5E54DB24-773A-E767-19CB-932EF1EAF43E}"/>
              </a:ext>
            </a:extLst>
          </p:cNvPr>
          <p:cNvSpPr/>
          <p:nvPr/>
        </p:nvSpPr>
        <p:spPr>
          <a:xfrm>
            <a:off x="3731231" y="3008721"/>
            <a:ext cx="4266375" cy="426637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Tree>
    <p:extLst>
      <p:ext uri="{BB962C8B-B14F-4D97-AF65-F5344CB8AC3E}">
        <p14:creationId xmlns:p14="http://schemas.microsoft.com/office/powerpoint/2010/main" val="721745608"/>
      </p:ext>
    </p:extLst>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2" presetClass="entr" presetSubtype="1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1+#ppt_h/2"/>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1+#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6"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1+#ppt_w/2"/>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F3145B0-6689-4F66-63CC-C2961B150D3D}"/>
              </a:ext>
            </a:extLst>
          </p:cNvPr>
          <p:cNvSpPr txBox="1"/>
          <p:nvPr/>
        </p:nvSpPr>
        <p:spPr>
          <a:xfrm>
            <a:off x="1257300" y="835786"/>
            <a:ext cx="15773400" cy="332576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800" b="1" kern="1200" dirty="0">
                <a:solidFill>
                  <a:srgbClr val="22AA73"/>
                </a:solidFill>
                <a:latin typeface="+mj-lt"/>
                <a:ea typeface="+mj-ea"/>
                <a:cs typeface="+mj-cs"/>
              </a:rPr>
              <a:t>patient screens</a:t>
            </a:r>
          </a:p>
        </p:txBody>
      </p:sp>
      <p:pic>
        <p:nvPicPr>
          <p:cNvPr id="9" name="Picture 8" descr="A screenshot of a phone&#10;&#10;Description automatically generated">
            <a:extLst>
              <a:ext uri="{FF2B5EF4-FFF2-40B4-BE49-F238E27FC236}">
                <a16:creationId xmlns:a16="http://schemas.microsoft.com/office/drawing/2014/main" id="{B216DE85-29C8-861C-1A35-283C5A27DD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092" r="-1" b="16059"/>
          <a:stretch/>
        </p:blipFill>
        <p:spPr>
          <a:xfrm>
            <a:off x="276837" y="4444366"/>
            <a:ext cx="3383193" cy="5006848"/>
          </a:xfrm>
          <a:prstGeom prst="rect">
            <a:avLst/>
          </a:prstGeom>
        </p:spPr>
      </p:pic>
      <p:pic>
        <p:nvPicPr>
          <p:cNvPr id="3" name="Picture 2" descr="A screenshot of a phone&#10;&#10;Description automatically generated">
            <a:extLst>
              <a:ext uri="{FF2B5EF4-FFF2-40B4-BE49-F238E27FC236}">
                <a16:creationId xmlns:a16="http://schemas.microsoft.com/office/drawing/2014/main" id="{0FB49B02-18D5-11B3-DB84-F5D0295F4F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 b="18162"/>
          <a:stretch/>
        </p:blipFill>
        <p:spPr>
          <a:xfrm>
            <a:off x="3863544" y="4444366"/>
            <a:ext cx="3383193" cy="5006848"/>
          </a:xfrm>
          <a:prstGeom prst="rect">
            <a:avLst/>
          </a:prstGeom>
        </p:spPr>
      </p:pic>
      <p:pic>
        <p:nvPicPr>
          <p:cNvPr id="4" name="Picture 3" descr="A screenshot of a phone&#10;&#10;Description automatically generated">
            <a:extLst>
              <a:ext uri="{FF2B5EF4-FFF2-40B4-BE49-F238E27FC236}">
                <a16:creationId xmlns:a16="http://schemas.microsoft.com/office/drawing/2014/main" id="{CA896B8B-032A-5A9B-9059-7D18E0D6EBD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80" b="14136"/>
          <a:stretch/>
        </p:blipFill>
        <p:spPr>
          <a:xfrm>
            <a:off x="7450249" y="4444366"/>
            <a:ext cx="3383193" cy="5006848"/>
          </a:xfrm>
          <a:prstGeom prst="rect">
            <a:avLst/>
          </a:prstGeom>
        </p:spPr>
      </p:pic>
      <p:pic>
        <p:nvPicPr>
          <p:cNvPr id="6" name="Picture 5" descr="A screenshot of a phone&#10;&#10;Description automatically generated">
            <a:extLst>
              <a:ext uri="{FF2B5EF4-FFF2-40B4-BE49-F238E27FC236}">
                <a16:creationId xmlns:a16="http://schemas.microsoft.com/office/drawing/2014/main" id="{6F66432C-FEB0-6427-2ADF-6DB58C211BEB}"/>
              </a:ext>
            </a:extLst>
          </p:cNvPr>
          <p:cNvPicPr>
            <a:picLocks noChangeAspect="1"/>
          </p:cNvPicPr>
          <p:nvPr/>
        </p:nvPicPr>
        <p:blipFill rotWithShape="1">
          <a:blip r:embed="rId5">
            <a:extLst>
              <a:ext uri="{28A0092B-C50C-407E-A947-70E740481C1C}">
                <a14:useLocalDpi xmlns:a14="http://schemas.microsoft.com/office/drawing/2010/main" val="0"/>
              </a:ext>
            </a:extLst>
          </a:blip>
          <a:srcRect t="17783" r="3" b="19267"/>
          <a:stretch/>
        </p:blipFill>
        <p:spPr>
          <a:xfrm>
            <a:off x="11036956" y="4444366"/>
            <a:ext cx="3383193" cy="5006848"/>
          </a:xfrm>
          <a:prstGeom prst="rect">
            <a:avLst/>
          </a:prstGeom>
        </p:spPr>
      </p:pic>
      <p:pic>
        <p:nvPicPr>
          <p:cNvPr id="5" name="Picture 4" descr="A screenshot of a phone&#10;&#10;Description automatically generated">
            <a:extLst>
              <a:ext uri="{FF2B5EF4-FFF2-40B4-BE49-F238E27FC236}">
                <a16:creationId xmlns:a16="http://schemas.microsoft.com/office/drawing/2014/main" id="{3D8CF84F-B937-132F-10D4-FEEF8B168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 b="7670"/>
          <a:stretch/>
        </p:blipFill>
        <p:spPr>
          <a:xfrm>
            <a:off x="14623663" y="4444366"/>
            <a:ext cx="3383193" cy="5006848"/>
          </a:xfrm>
          <a:prstGeom prst="rect">
            <a:avLst/>
          </a:prstGeom>
        </p:spPr>
      </p:pic>
      <p:sp>
        <p:nvSpPr>
          <p:cNvPr id="15" name="Oval 14" hidden="1">
            <a:extLst>
              <a:ext uri="{FF2B5EF4-FFF2-40B4-BE49-F238E27FC236}">
                <a16:creationId xmlns:a16="http://schemas.microsoft.com/office/drawing/2014/main" id="{5E54DB24-773A-E767-19CB-932EF1EAF43E}"/>
              </a:ext>
            </a:extLst>
          </p:cNvPr>
          <p:cNvSpPr/>
          <p:nvPr/>
        </p:nvSpPr>
        <p:spPr>
          <a:xfrm>
            <a:off x="3731231" y="3008721"/>
            <a:ext cx="4266375" cy="426637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Tree>
    <p:extLst>
      <p:ext uri="{BB962C8B-B14F-4D97-AF65-F5344CB8AC3E}">
        <p14:creationId xmlns:p14="http://schemas.microsoft.com/office/powerpoint/2010/main" val="3412735729"/>
      </p:ext>
    </p:extLst>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2" presetClass="entr" presetSubtype="3"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0-#ppt_h/2"/>
                                          </p:val>
                                        </p:tav>
                                        <p:tav tm="100000">
                                          <p:val>
                                            <p:strVal val="#ppt_y"/>
                                          </p:val>
                                        </p:tav>
                                      </p:tavLst>
                                    </p:anim>
                                  </p:childTnLst>
                                </p:cTn>
                              </p:par>
                              <p:par>
                                <p:cTn id="12" presetID="2" presetClass="entr" presetSubtype="12"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0-#ppt_w/2"/>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par>
                                <p:cTn id="16" presetID="2" presetClass="entr" presetSubtype="3"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1+#ppt_w/2"/>
                                          </p:val>
                                        </p:tav>
                                        <p:tav tm="100000">
                                          <p:val>
                                            <p:strVal val="#ppt_x"/>
                                          </p:val>
                                        </p:tav>
                                      </p:tavLst>
                                    </p:anim>
                                    <p:anim calcmode="lin" valueType="num">
                                      <p:cBhvr additive="base">
                                        <p:cTn id="19" dur="5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0-#ppt_h/2"/>
                                          </p:val>
                                        </p:tav>
                                        <p:tav tm="100000">
                                          <p:val>
                                            <p:strVal val="#ppt_y"/>
                                          </p:val>
                                        </p:tav>
                                      </p:tavLst>
                                    </p:anim>
                                  </p:childTnLst>
                                </p:cTn>
                              </p:par>
                              <p:par>
                                <p:cTn id="24" presetID="2" presetClass="entr" presetSubtype="6"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1+#ppt_w/2"/>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102">
            <a:extLst>
              <a:ext uri="{FF2B5EF4-FFF2-40B4-BE49-F238E27FC236}">
                <a16:creationId xmlns:a16="http://schemas.microsoft.com/office/drawing/2014/main" id="{BB4D578A-F2C4-4EA9-A811-B48E66D63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410738"/>
            <a:ext cx="18288000" cy="2886499"/>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F3145B0-6689-4F66-63CC-C2961B150D3D}"/>
              </a:ext>
            </a:extLst>
          </p:cNvPr>
          <p:cNvSpPr txBox="1"/>
          <p:nvPr/>
        </p:nvSpPr>
        <p:spPr>
          <a:xfrm>
            <a:off x="1882585" y="7919263"/>
            <a:ext cx="14561867" cy="110982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b="1" dirty="0">
                <a:solidFill>
                  <a:srgbClr val="22AA73"/>
                </a:solidFill>
                <a:latin typeface="+mj-lt"/>
                <a:ea typeface="+mj-ea"/>
                <a:cs typeface="+mj-cs"/>
              </a:rPr>
              <a:t>Relative Screens</a:t>
            </a:r>
          </a:p>
        </p:txBody>
      </p:sp>
      <p:pic>
        <p:nvPicPr>
          <p:cNvPr id="2" name="Picture 1" descr="A screenshot of a phone&#10;&#10;Description automatically generated">
            <a:extLst>
              <a:ext uri="{FF2B5EF4-FFF2-40B4-BE49-F238E27FC236}">
                <a16:creationId xmlns:a16="http://schemas.microsoft.com/office/drawing/2014/main" id="{1949F675-5437-F1A3-C961-E73B44C3DF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141848"/>
            <a:ext cx="3383939" cy="6059052"/>
          </a:xfrm>
          <a:prstGeom prst="rect">
            <a:avLst/>
          </a:prstGeom>
        </p:spPr>
      </p:pic>
      <p:pic>
        <p:nvPicPr>
          <p:cNvPr id="8" name="Picture 7" descr="A white background with black dots&#10;&#10;Description automatically generated">
            <a:extLst>
              <a:ext uri="{FF2B5EF4-FFF2-40B4-BE49-F238E27FC236}">
                <a16:creationId xmlns:a16="http://schemas.microsoft.com/office/drawing/2014/main" id="{20299255-540C-1776-AA93-8D828A2D3C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1141848"/>
            <a:ext cx="3167219" cy="6059052"/>
          </a:xfrm>
          <a:prstGeom prst="rect">
            <a:avLst/>
          </a:prstGeom>
        </p:spPr>
      </p:pic>
      <p:pic>
        <p:nvPicPr>
          <p:cNvPr id="7" name="Picture 6" descr="A screenshot of a phone&#10;&#10;Description automatically generated">
            <a:extLst>
              <a:ext uri="{FF2B5EF4-FFF2-40B4-BE49-F238E27FC236}">
                <a16:creationId xmlns:a16="http://schemas.microsoft.com/office/drawing/2014/main" id="{20DFC11E-27F2-0E0C-4E60-D94B2185A2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74564" y="1141848"/>
            <a:ext cx="3410726" cy="6059052"/>
          </a:xfrm>
          <a:prstGeom prst="rect">
            <a:avLst/>
          </a:prstGeom>
        </p:spPr>
      </p:pic>
      <p:pic>
        <p:nvPicPr>
          <p:cNvPr id="10" name="Picture 9" descr="A white background with black dots&#10;&#10;Description automatically generated">
            <a:extLst>
              <a:ext uri="{FF2B5EF4-FFF2-40B4-BE49-F238E27FC236}">
                <a16:creationId xmlns:a16="http://schemas.microsoft.com/office/drawing/2014/main" id="{10F757F0-7032-0E5B-EB96-3B15ED577A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886674" y="1141848"/>
            <a:ext cx="3410726" cy="6059052"/>
          </a:xfrm>
          <a:prstGeom prst="rect">
            <a:avLst/>
          </a:prstGeom>
        </p:spPr>
      </p:pic>
      <p:sp>
        <p:nvSpPr>
          <p:cNvPr id="15" name="Oval 14" hidden="1">
            <a:extLst>
              <a:ext uri="{FF2B5EF4-FFF2-40B4-BE49-F238E27FC236}">
                <a16:creationId xmlns:a16="http://schemas.microsoft.com/office/drawing/2014/main" id="{5E54DB24-773A-E767-19CB-932EF1EAF43E}"/>
              </a:ext>
            </a:extLst>
          </p:cNvPr>
          <p:cNvSpPr/>
          <p:nvPr/>
        </p:nvSpPr>
        <p:spPr>
          <a:xfrm>
            <a:off x="3731231" y="3008721"/>
            <a:ext cx="4266375" cy="426637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Tree>
    <p:extLst>
      <p:ext uri="{BB962C8B-B14F-4D97-AF65-F5344CB8AC3E}">
        <p14:creationId xmlns:p14="http://schemas.microsoft.com/office/powerpoint/2010/main" val="2530389253"/>
      </p:ext>
    </p:extLst>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par>
                                <p:cTn id="13" presetID="2" presetClass="entr" presetSubtype="1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6"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3"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a:extLst>
              <a:ext uri="{FF2B5EF4-FFF2-40B4-BE49-F238E27FC236}">
                <a16:creationId xmlns:a16="http://schemas.microsoft.com/office/drawing/2014/main" id="{165F0CD4-8079-5A47-9A6C-EBA5DE4418A7}"/>
              </a:ext>
            </a:extLst>
          </p:cNvPr>
          <p:cNvSpPr>
            <a:spLocks noGrp="1"/>
          </p:cNvSpPr>
          <p:nvPr>
            <p:ph type="sldNum" sz="quarter" idx="12"/>
          </p:nvPr>
        </p:nvSpPr>
        <p:spPr>
          <a:xfrm>
            <a:off x="12915900" y="9773630"/>
            <a:ext cx="4114800" cy="308583"/>
          </a:xfrm>
        </p:spPr>
        <p:txBody>
          <a:bodyPr anchor="ctr">
            <a:normAutofit/>
          </a:bodyPr>
          <a:lstStyle/>
          <a:p>
            <a:pPr>
              <a:lnSpc>
                <a:spcPct val="90000"/>
              </a:lnSpc>
              <a:spcAft>
                <a:spcPts val="900"/>
              </a:spcAft>
            </a:pPr>
            <a:fld id="{BF860B6F-2FE3-4DE6-9496-980E987E7466}" type="slidenum">
              <a:rPr lang="en-GB"/>
              <a:pPr>
                <a:lnSpc>
                  <a:spcPct val="90000"/>
                </a:lnSpc>
                <a:spcAft>
                  <a:spcPts val="900"/>
                </a:spcAft>
              </a:pPr>
              <a:t>2</a:t>
            </a:fld>
            <a:endParaRPr lang="en-GB"/>
          </a:p>
        </p:txBody>
      </p:sp>
      <p:pic>
        <p:nvPicPr>
          <p:cNvPr id="18" name="Picture 17">
            <a:extLst>
              <a:ext uri="{FF2B5EF4-FFF2-40B4-BE49-F238E27FC236}">
                <a16:creationId xmlns:a16="http://schemas.microsoft.com/office/drawing/2014/main" id="{DFA9D763-5790-4D0C-B0E0-23DC3C2AB122}"/>
              </a:ext>
            </a:extLst>
          </p:cNvPr>
          <p:cNvPicPr preferRelativeResize="0">
            <a:picLocks/>
          </p:cNvPicPr>
          <p:nvPr/>
        </p:nvPicPr>
        <p:blipFill rotWithShape="1">
          <a:blip r:embed="rId3"/>
          <a:srcRect l="19930" t="6577" r="23732" b="68254"/>
          <a:stretch/>
        </p:blipFill>
        <p:spPr>
          <a:xfrm>
            <a:off x="13990853" y="653167"/>
            <a:ext cx="2881031" cy="2931086"/>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箭头: 五边形 7">
            <a:extLst>
              <a:ext uri="{FF2B5EF4-FFF2-40B4-BE49-F238E27FC236}">
                <a16:creationId xmlns:a16="http://schemas.microsoft.com/office/drawing/2014/main" id="{D98B7A63-1508-40D8-AB06-8E84E61A990C}"/>
              </a:ext>
            </a:extLst>
          </p:cNvPr>
          <p:cNvSpPr/>
          <p:nvPr/>
        </p:nvSpPr>
        <p:spPr>
          <a:xfrm>
            <a:off x="0" y="1646566"/>
            <a:ext cx="4042611" cy="1253447"/>
          </a:xfrm>
          <a:prstGeom prst="homePlate">
            <a:avLst>
              <a:gd name="adj" fmla="val 63390"/>
            </a:avLst>
          </a:prstGeom>
          <a:solidFill>
            <a:srgbClr val="22AA73"/>
          </a:solidFill>
          <a:ln>
            <a:noFill/>
          </a:ln>
          <a:effectLst>
            <a:outerShdw blurRad="57150" dist="19050" dir="5400000" algn="ctr" rotWithShape="0">
              <a:srgbClr val="000000">
                <a:alpha val="63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r>
              <a:rPr lang="en-US" altLang="zh-CN" sz="2700" b="1" dirty="0">
                <a:solidFill>
                  <a:sysClr val="window" lastClr="FFFFFF"/>
                </a:solidFill>
                <a:latin typeface="Computer Says No" panose="020B0604020202020204" charset="0"/>
                <a:ea typeface="等线" panose="02010600030101010101" pitchFamily="2" charset="-122"/>
                <a:cs typeface="Computer Says No" panose="020B0604020202020204" charset="0"/>
              </a:rPr>
              <a:t>Team Member</a:t>
            </a:r>
            <a:endParaRPr lang="zh-CN" altLang="en-US" sz="2700" b="1" dirty="0">
              <a:solidFill>
                <a:sysClr val="window" lastClr="FFFFFF"/>
              </a:solidFill>
              <a:latin typeface="Computer Says No" panose="020B0604020202020204" charset="0"/>
              <a:ea typeface="等线" panose="02010600030101010101" pitchFamily="2" charset="-122"/>
              <a:cs typeface="Computer Says No" panose="020B0604020202020204" charset="0"/>
            </a:endParaRPr>
          </a:p>
        </p:txBody>
      </p:sp>
      <p:sp>
        <p:nvSpPr>
          <p:cNvPr id="5" name="TextBox 4">
            <a:extLst>
              <a:ext uri="{FF2B5EF4-FFF2-40B4-BE49-F238E27FC236}">
                <a16:creationId xmlns:a16="http://schemas.microsoft.com/office/drawing/2014/main" id="{311D0FFE-73C2-2F80-504F-11AE6C053C4B}"/>
              </a:ext>
            </a:extLst>
          </p:cNvPr>
          <p:cNvSpPr txBox="1"/>
          <p:nvPr/>
        </p:nvSpPr>
        <p:spPr>
          <a:xfrm>
            <a:off x="11766884" y="8110340"/>
            <a:ext cx="7879482" cy="1015663"/>
          </a:xfrm>
          <a:prstGeom prst="rect">
            <a:avLst/>
          </a:prstGeom>
          <a:noFill/>
        </p:spPr>
        <p:txBody>
          <a:bodyPr wrap="square">
            <a:spAutoFit/>
          </a:bodyPr>
          <a:lstStyle/>
          <a:p>
            <a:pPr algn="ctr" defTabSz="685800">
              <a:defRPr/>
            </a:pPr>
            <a:r>
              <a:rPr lang="en-US" sz="3000" b="1" dirty="0">
                <a:solidFill>
                  <a:srgbClr val="002060"/>
                </a:solidFill>
                <a:latin typeface="Computer Says No" panose="020B0604020202020204" charset="0"/>
                <a:cs typeface="Computer Says No" panose="020B0604020202020204" charset="0"/>
              </a:rPr>
              <a:t>Under Supervision:  </a:t>
            </a:r>
          </a:p>
          <a:p>
            <a:pPr algn="ctr" defTabSz="685800">
              <a:defRPr/>
            </a:pPr>
            <a:r>
              <a:rPr lang="en-US" sz="3000" b="1" dirty="0">
                <a:solidFill>
                  <a:srgbClr val="002060"/>
                </a:solidFill>
                <a:latin typeface="Computer Says No" panose="020B0604020202020204" charset="0"/>
                <a:cs typeface="Computer Says No" panose="020B0604020202020204" charset="0"/>
              </a:rPr>
              <a:t>Dr.Hamada Nayel.</a:t>
            </a:r>
          </a:p>
        </p:txBody>
      </p:sp>
      <p:sp>
        <p:nvSpPr>
          <p:cNvPr id="7" name="TextBox 6">
            <a:extLst>
              <a:ext uri="{FF2B5EF4-FFF2-40B4-BE49-F238E27FC236}">
                <a16:creationId xmlns:a16="http://schemas.microsoft.com/office/drawing/2014/main" id="{8E3E6FE7-FDA7-3BDF-9676-EC04D18590A8}"/>
              </a:ext>
            </a:extLst>
          </p:cNvPr>
          <p:cNvSpPr txBox="1"/>
          <p:nvPr/>
        </p:nvSpPr>
        <p:spPr>
          <a:xfrm>
            <a:off x="696228" y="3390900"/>
            <a:ext cx="11059427" cy="5890972"/>
          </a:xfrm>
          <a:prstGeom prst="rect">
            <a:avLst/>
          </a:prstGeom>
          <a:noFill/>
        </p:spPr>
        <p:txBody>
          <a:bodyPr wrap="square">
            <a:spAutoFit/>
          </a:bodyPr>
          <a:lstStyle/>
          <a:p>
            <a:pPr>
              <a:lnSpc>
                <a:spcPct val="115000"/>
              </a:lnSpc>
              <a:spcAft>
                <a:spcPts val="1500"/>
              </a:spcAft>
            </a:pPr>
            <a:r>
              <a:rPr lang="en-US" sz="2700" b="1" dirty="0">
                <a:solidFill>
                  <a:srgbClr val="002060"/>
                </a:solidFill>
                <a:latin typeface="Computer Says No" panose="020B0604020202020204" charset="0"/>
                <a:ea typeface="Calibri" panose="020F0502020204030204" pitchFamily="34" charset="0"/>
                <a:cs typeface="Computer Says No" panose="020B0604020202020204" charset="0"/>
              </a:rPr>
              <a:t>1-Nadeen Ashraf</a:t>
            </a:r>
            <a:endParaRPr lang="en-GB" sz="2700" b="1" dirty="0">
              <a:solidFill>
                <a:srgbClr val="002060"/>
              </a:solidFill>
              <a:latin typeface="Computer Says No" panose="020B0604020202020204" charset="0"/>
              <a:ea typeface="Calibri" panose="020F0502020204030204" pitchFamily="34" charset="0"/>
              <a:cs typeface="Computer Says No" panose="020B0604020202020204" charset="0"/>
            </a:endParaRPr>
          </a:p>
          <a:p>
            <a:pPr>
              <a:lnSpc>
                <a:spcPct val="115000"/>
              </a:lnSpc>
              <a:spcAft>
                <a:spcPts val="1500"/>
              </a:spcAft>
            </a:pPr>
            <a:r>
              <a:rPr lang="en-US" sz="2700" b="1" dirty="0">
                <a:solidFill>
                  <a:srgbClr val="002060"/>
                </a:solidFill>
                <a:latin typeface="Computer Says No" panose="020B0604020202020204" charset="0"/>
                <a:ea typeface="Calibri" panose="020F0502020204030204" pitchFamily="34" charset="0"/>
                <a:cs typeface="Computer Says No" panose="020B0604020202020204" charset="0"/>
              </a:rPr>
              <a:t>2-Mennatullah Hany</a:t>
            </a:r>
            <a:endParaRPr lang="en-GB" sz="2700" b="1" dirty="0">
              <a:solidFill>
                <a:srgbClr val="002060"/>
              </a:solidFill>
              <a:latin typeface="Computer Says No" panose="020B0604020202020204" charset="0"/>
              <a:ea typeface="Calibri" panose="020F0502020204030204" pitchFamily="34" charset="0"/>
              <a:cs typeface="Computer Says No" panose="020B0604020202020204" charset="0"/>
            </a:endParaRPr>
          </a:p>
          <a:p>
            <a:pPr>
              <a:lnSpc>
                <a:spcPct val="115000"/>
              </a:lnSpc>
              <a:spcAft>
                <a:spcPts val="1500"/>
              </a:spcAft>
            </a:pPr>
            <a:r>
              <a:rPr lang="en-US" sz="2700" b="1" dirty="0">
                <a:solidFill>
                  <a:srgbClr val="002060"/>
                </a:solidFill>
                <a:latin typeface="Computer Says No" panose="020B0604020202020204" charset="0"/>
                <a:ea typeface="Calibri" panose="020F0502020204030204" pitchFamily="34" charset="0"/>
                <a:cs typeface="Computer Says No" panose="020B0604020202020204" charset="0"/>
              </a:rPr>
              <a:t>3-Hager Hamdy</a:t>
            </a:r>
            <a:endParaRPr lang="en-GB" sz="2700" b="1" dirty="0">
              <a:solidFill>
                <a:srgbClr val="002060"/>
              </a:solidFill>
              <a:latin typeface="Computer Says No" panose="020B0604020202020204" charset="0"/>
              <a:ea typeface="Calibri" panose="020F0502020204030204" pitchFamily="34" charset="0"/>
              <a:cs typeface="Computer Says No" panose="020B0604020202020204" charset="0"/>
            </a:endParaRPr>
          </a:p>
          <a:p>
            <a:pPr>
              <a:lnSpc>
                <a:spcPct val="115000"/>
              </a:lnSpc>
              <a:spcAft>
                <a:spcPts val="1500"/>
              </a:spcAft>
            </a:pPr>
            <a:r>
              <a:rPr lang="en-US" sz="2700" b="1" dirty="0">
                <a:solidFill>
                  <a:srgbClr val="002060"/>
                </a:solidFill>
                <a:latin typeface="Computer Says No" panose="020B0604020202020204" charset="0"/>
                <a:ea typeface="Calibri" panose="020F0502020204030204" pitchFamily="34" charset="0"/>
                <a:cs typeface="Computer Says No" panose="020B0604020202020204" charset="0"/>
              </a:rPr>
              <a:t>4-Ghada Ahmed</a:t>
            </a:r>
            <a:endParaRPr lang="en-GB" sz="2700" b="1" dirty="0">
              <a:solidFill>
                <a:srgbClr val="002060"/>
              </a:solidFill>
              <a:latin typeface="Computer Says No" panose="020B0604020202020204" charset="0"/>
              <a:ea typeface="Calibri" panose="020F0502020204030204" pitchFamily="34" charset="0"/>
              <a:cs typeface="Computer Says No" panose="020B0604020202020204" charset="0"/>
            </a:endParaRPr>
          </a:p>
          <a:p>
            <a:pPr>
              <a:lnSpc>
                <a:spcPct val="115000"/>
              </a:lnSpc>
              <a:spcAft>
                <a:spcPts val="1500"/>
              </a:spcAft>
            </a:pPr>
            <a:r>
              <a:rPr lang="en-US" sz="2700" b="1" dirty="0">
                <a:solidFill>
                  <a:srgbClr val="002060"/>
                </a:solidFill>
                <a:latin typeface="Computer Says No" panose="020B0604020202020204" charset="0"/>
                <a:ea typeface="Calibri" panose="020F0502020204030204" pitchFamily="34" charset="0"/>
                <a:cs typeface="Computer Says No" panose="020B0604020202020204" charset="0"/>
              </a:rPr>
              <a:t>5-Amaal Abdelazeem</a:t>
            </a:r>
            <a:endParaRPr lang="en-GB" sz="2700" b="1" dirty="0">
              <a:solidFill>
                <a:srgbClr val="002060"/>
              </a:solidFill>
              <a:latin typeface="Computer Says No" panose="020B0604020202020204" charset="0"/>
              <a:ea typeface="Calibri" panose="020F0502020204030204" pitchFamily="34" charset="0"/>
              <a:cs typeface="Computer Says No" panose="020B0604020202020204" charset="0"/>
            </a:endParaRPr>
          </a:p>
          <a:p>
            <a:pPr>
              <a:lnSpc>
                <a:spcPct val="115000"/>
              </a:lnSpc>
              <a:spcAft>
                <a:spcPts val="1500"/>
              </a:spcAft>
            </a:pPr>
            <a:r>
              <a:rPr lang="en-US" sz="2700" b="1" dirty="0">
                <a:solidFill>
                  <a:srgbClr val="002060"/>
                </a:solidFill>
                <a:latin typeface="Computer Says No" panose="020B0604020202020204" charset="0"/>
                <a:ea typeface="Calibri" panose="020F0502020204030204" pitchFamily="34" charset="0"/>
                <a:cs typeface="Computer Says No" panose="020B0604020202020204" charset="0"/>
              </a:rPr>
              <a:t>6-Dina Yousry</a:t>
            </a:r>
            <a:endParaRPr lang="en-GB" sz="2700" b="1" dirty="0">
              <a:solidFill>
                <a:srgbClr val="002060"/>
              </a:solidFill>
              <a:latin typeface="Computer Says No" panose="020B0604020202020204" charset="0"/>
              <a:ea typeface="Calibri" panose="020F0502020204030204" pitchFamily="34" charset="0"/>
              <a:cs typeface="Computer Says No" panose="020B0604020202020204" charset="0"/>
            </a:endParaRPr>
          </a:p>
          <a:p>
            <a:pPr>
              <a:lnSpc>
                <a:spcPct val="115000"/>
              </a:lnSpc>
              <a:spcAft>
                <a:spcPts val="1500"/>
              </a:spcAft>
            </a:pPr>
            <a:r>
              <a:rPr lang="en-US" sz="2700" b="1" dirty="0">
                <a:solidFill>
                  <a:srgbClr val="002060"/>
                </a:solidFill>
                <a:latin typeface="Computer Says No" panose="020B0604020202020204" charset="0"/>
                <a:ea typeface="Calibri" panose="020F0502020204030204" pitchFamily="34" charset="0"/>
                <a:cs typeface="Computer Says No" panose="020B0604020202020204" charset="0"/>
              </a:rPr>
              <a:t>7-Radwa Sayed</a:t>
            </a:r>
            <a:endParaRPr lang="en-GB" sz="2700" b="1" dirty="0">
              <a:solidFill>
                <a:srgbClr val="002060"/>
              </a:solidFill>
              <a:latin typeface="Computer Says No" panose="020B0604020202020204" charset="0"/>
              <a:ea typeface="Calibri" panose="020F0502020204030204" pitchFamily="34" charset="0"/>
              <a:cs typeface="Computer Says No" panose="020B0604020202020204" charset="0"/>
            </a:endParaRPr>
          </a:p>
          <a:p>
            <a:pPr>
              <a:lnSpc>
                <a:spcPct val="115000"/>
              </a:lnSpc>
              <a:spcAft>
                <a:spcPts val="1500"/>
              </a:spcAft>
            </a:pPr>
            <a:r>
              <a:rPr lang="en-US" sz="2700" b="1" dirty="0">
                <a:solidFill>
                  <a:srgbClr val="002060"/>
                </a:solidFill>
                <a:latin typeface="Computer Says No" panose="020B0604020202020204" charset="0"/>
                <a:ea typeface="Calibri" panose="020F0502020204030204" pitchFamily="34" charset="0"/>
                <a:cs typeface="Computer Says No" panose="020B0604020202020204" charset="0"/>
              </a:rPr>
              <a:t>8-Alaa Ahmed </a:t>
            </a:r>
            <a:endParaRPr lang="en-GB" sz="2700" b="1" dirty="0">
              <a:solidFill>
                <a:srgbClr val="002060"/>
              </a:solidFill>
              <a:latin typeface="Computer Says No" panose="020B0604020202020204" charset="0"/>
              <a:ea typeface="Calibri" panose="020F0502020204030204" pitchFamily="34" charset="0"/>
              <a:cs typeface="Computer Says No" panose="020B0604020202020204" charset="0"/>
            </a:endParaRPr>
          </a:p>
          <a:p>
            <a:pPr>
              <a:lnSpc>
                <a:spcPct val="115000"/>
              </a:lnSpc>
              <a:spcAft>
                <a:spcPts val="1500"/>
              </a:spcAft>
            </a:pPr>
            <a:r>
              <a:rPr lang="en-US" sz="2700" b="1" dirty="0">
                <a:solidFill>
                  <a:srgbClr val="002060"/>
                </a:solidFill>
                <a:latin typeface="Computer Says No" panose="020B0604020202020204" charset="0"/>
                <a:ea typeface="Calibri" panose="020F0502020204030204" pitchFamily="34" charset="0"/>
                <a:cs typeface="Computer Says No" panose="020B0604020202020204" charset="0"/>
              </a:rPr>
              <a:t>9-Karim Ehab</a:t>
            </a:r>
            <a:endParaRPr lang="en-US" sz="4590" b="1" dirty="0">
              <a:solidFill>
                <a:srgbClr val="002060"/>
              </a:solidFill>
              <a:latin typeface="Computer Says No" panose="020B0604020202020204" charset="0"/>
              <a:cs typeface="Computer Says No" panose="020B0604020202020204" charset="0"/>
            </a:endParaRPr>
          </a:p>
        </p:txBody>
      </p:sp>
    </p:spTree>
    <p:extLst>
      <p:ext uri="{BB962C8B-B14F-4D97-AF65-F5344CB8AC3E}">
        <p14:creationId xmlns:p14="http://schemas.microsoft.com/office/powerpoint/2010/main" val="370501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99F2931-70EC-414E-8957-39CC893D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8FFBE11-4B3E-48D7-94D4-2EC8CC9FE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19580"/>
            <a:ext cx="18288000" cy="5067420"/>
          </a:xfrm>
          <a:custGeom>
            <a:avLst/>
            <a:gdLst>
              <a:gd name="connsiteX0" fmla="*/ 0 w 12192000"/>
              <a:gd name="connsiteY0" fmla="*/ 0 h 3378280"/>
              <a:gd name="connsiteX1" fmla="*/ 13973 w 12192000"/>
              <a:gd name="connsiteY1" fmla="*/ 3431 h 3378280"/>
              <a:gd name="connsiteX2" fmla="*/ 86774 w 12192000"/>
              <a:gd name="connsiteY2" fmla="*/ 43536 h 3378280"/>
              <a:gd name="connsiteX3" fmla="*/ 229780 w 12192000"/>
              <a:gd name="connsiteY3" fmla="*/ 145557 h 3378280"/>
              <a:gd name="connsiteX4" fmla="*/ 302639 w 12192000"/>
              <a:gd name="connsiteY4" fmla="*/ 203425 h 3378280"/>
              <a:gd name="connsiteX5" fmla="*/ 348081 w 12192000"/>
              <a:gd name="connsiteY5" fmla="*/ 187174 h 3378280"/>
              <a:gd name="connsiteX6" fmla="*/ 436950 w 12192000"/>
              <a:gd name="connsiteY6" fmla="*/ 184066 h 3378280"/>
              <a:gd name="connsiteX7" fmla="*/ 501693 w 12192000"/>
              <a:gd name="connsiteY7" fmla="*/ 233225 h 3378280"/>
              <a:gd name="connsiteX8" fmla="*/ 557201 w 12192000"/>
              <a:gd name="connsiteY8" fmla="*/ 312390 h 3378280"/>
              <a:gd name="connsiteX9" fmla="*/ 617648 w 12192000"/>
              <a:gd name="connsiteY9" fmla="*/ 333897 h 3378280"/>
              <a:gd name="connsiteX10" fmla="*/ 692332 w 12192000"/>
              <a:gd name="connsiteY10" fmla="*/ 386327 h 3378280"/>
              <a:gd name="connsiteX11" fmla="*/ 802009 w 12192000"/>
              <a:gd name="connsiteY11" fmla="*/ 419027 h 3378280"/>
              <a:gd name="connsiteX12" fmla="*/ 914003 w 12192000"/>
              <a:gd name="connsiteY12" fmla="*/ 475419 h 3378280"/>
              <a:gd name="connsiteX13" fmla="*/ 938561 w 12192000"/>
              <a:gd name="connsiteY13" fmla="*/ 472887 h 3378280"/>
              <a:gd name="connsiteX14" fmla="*/ 1035683 w 12192000"/>
              <a:gd name="connsiteY14" fmla="*/ 486697 h 3378280"/>
              <a:gd name="connsiteX15" fmla="*/ 1035757 w 12192000"/>
              <a:gd name="connsiteY15" fmla="*/ 486731 h 3378280"/>
              <a:gd name="connsiteX16" fmla="*/ 1074336 w 12192000"/>
              <a:gd name="connsiteY16" fmla="*/ 494465 h 3378280"/>
              <a:gd name="connsiteX17" fmla="*/ 1285084 w 12192000"/>
              <a:gd name="connsiteY17" fmla="*/ 589112 h 3378280"/>
              <a:gd name="connsiteX18" fmla="*/ 1409116 w 12192000"/>
              <a:gd name="connsiteY18" fmla="*/ 656332 h 3378280"/>
              <a:gd name="connsiteX19" fmla="*/ 1533725 w 12192000"/>
              <a:gd name="connsiteY19" fmla="*/ 699179 h 3378280"/>
              <a:gd name="connsiteX20" fmla="*/ 1636242 w 12192000"/>
              <a:gd name="connsiteY20" fmla="*/ 741533 h 3378280"/>
              <a:gd name="connsiteX21" fmla="*/ 1704848 w 12192000"/>
              <a:gd name="connsiteY21" fmla="*/ 770749 h 3378280"/>
              <a:gd name="connsiteX22" fmla="*/ 1718292 w 12192000"/>
              <a:gd name="connsiteY22" fmla="*/ 781051 h 3378280"/>
              <a:gd name="connsiteX23" fmla="*/ 1720835 w 12192000"/>
              <a:gd name="connsiteY23" fmla="*/ 781117 h 3378280"/>
              <a:gd name="connsiteX24" fmla="*/ 1753341 w 12192000"/>
              <a:gd name="connsiteY24" fmla="*/ 800301 h 3378280"/>
              <a:gd name="connsiteX25" fmla="*/ 1775454 w 12192000"/>
              <a:gd name="connsiteY25" fmla="*/ 815182 h 3378280"/>
              <a:gd name="connsiteX26" fmla="*/ 1781011 w 12192000"/>
              <a:gd name="connsiteY26" fmla="*/ 816068 h 3378280"/>
              <a:gd name="connsiteX27" fmla="*/ 1817738 w 12192000"/>
              <a:gd name="connsiteY27" fmla="*/ 834926 h 3378280"/>
              <a:gd name="connsiteX28" fmla="*/ 1830702 w 12192000"/>
              <a:gd name="connsiteY28" fmla="*/ 836485 h 3378280"/>
              <a:gd name="connsiteX29" fmla="*/ 1853950 w 12192000"/>
              <a:gd name="connsiteY29" fmla="*/ 841519 h 3378280"/>
              <a:gd name="connsiteX30" fmla="*/ 1915890 w 12192000"/>
              <a:gd name="connsiteY30" fmla="*/ 841983 h 3378280"/>
              <a:gd name="connsiteX31" fmla="*/ 1960900 w 12192000"/>
              <a:gd name="connsiteY31" fmla="*/ 865789 h 3378280"/>
              <a:gd name="connsiteX32" fmla="*/ 1961217 w 12192000"/>
              <a:gd name="connsiteY32" fmla="*/ 865662 h 3378280"/>
              <a:gd name="connsiteX33" fmla="*/ 1969825 w 12192000"/>
              <a:gd name="connsiteY33" fmla="*/ 869049 h 3378280"/>
              <a:gd name="connsiteX34" fmla="*/ 1975234 w 12192000"/>
              <a:gd name="connsiteY34" fmla="*/ 872329 h 3378280"/>
              <a:gd name="connsiteX35" fmla="*/ 1990485 w 12192000"/>
              <a:gd name="connsiteY35" fmla="*/ 879288 h 3378280"/>
              <a:gd name="connsiteX36" fmla="*/ 1996793 w 12192000"/>
              <a:gd name="connsiteY36" fmla="*/ 880361 h 3378280"/>
              <a:gd name="connsiteX37" fmla="*/ 2055091 w 12192000"/>
              <a:gd name="connsiteY37" fmla="*/ 872818 h 3378280"/>
              <a:gd name="connsiteX38" fmla="*/ 2165143 w 12192000"/>
              <a:gd name="connsiteY38" fmla="*/ 892293 h 3378280"/>
              <a:gd name="connsiteX39" fmla="*/ 2274196 w 12192000"/>
              <a:gd name="connsiteY39" fmla="*/ 914768 h 3378280"/>
              <a:gd name="connsiteX40" fmla="*/ 2383986 w 12192000"/>
              <a:gd name="connsiteY40" fmla="*/ 934891 h 3378280"/>
              <a:gd name="connsiteX41" fmla="*/ 2420278 w 12192000"/>
              <a:gd name="connsiteY41" fmla="*/ 933890 h 3378280"/>
              <a:gd name="connsiteX42" fmla="*/ 2426203 w 12192000"/>
              <a:gd name="connsiteY42" fmla="*/ 933891 h 3378280"/>
              <a:gd name="connsiteX43" fmla="*/ 2448674 w 12192000"/>
              <a:gd name="connsiteY43" fmla="*/ 941056 h 3378280"/>
              <a:gd name="connsiteX44" fmla="*/ 2457640 w 12192000"/>
              <a:gd name="connsiteY44" fmla="*/ 943105 h 3378280"/>
              <a:gd name="connsiteX45" fmla="*/ 2457852 w 12192000"/>
              <a:gd name="connsiteY45" fmla="*/ 942912 h 3378280"/>
              <a:gd name="connsiteX46" fmla="*/ 2466265 w 12192000"/>
              <a:gd name="connsiteY46" fmla="*/ 945310 h 3378280"/>
              <a:gd name="connsiteX47" fmla="*/ 2507496 w 12192000"/>
              <a:gd name="connsiteY47" fmla="*/ 960111 h 3378280"/>
              <a:gd name="connsiteX48" fmla="*/ 2561127 w 12192000"/>
              <a:gd name="connsiteY48" fmla="*/ 949411 h 3378280"/>
              <a:gd name="connsiteX49" fmla="*/ 2583467 w 12192000"/>
              <a:gd name="connsiteY49" fmla="*/ 950570 h 3378280"/>
              <a:gd name="connsiteX50" fmla="*/ 2595361 w 12192000"/>
              <a:gd name="connsiteY50" fmla="*/ 949884 h 3378280"/>
              <a:gd name="connsiteX51" fmla="*/ 2596075 w 12192000"/>
              <a:gd name="connsiteY51" fmla="*/ 949000 h 3378280"/>
              <a:gd name="connsiteX52" fmla="*/ 2666638 w 12192000"/>
              <a:gd name="connsiteY52" fmla="*/ 975095 h 3378280"/>
              <a:gd name="connsiteX53" fmla="*/ 2703393 w 12192000"/>
              <a:gd name="connsiteY53" fmla="*/ 989635 h 3378280"/>
              <a:gd name="connsiteX54" fmla="*/ 2705616 w 12192000"/>
              <a:gd name="connsiteY54" fmla="*/ 989244 h 3378280"/>
              <a:gd name="connsiteX55" fmla="*/ 2721898 w 12192000"/>
              <a:gd name="connsiteY55" fmla="*/ 997777 h 3378280"/>
              <a:gd name="connsiteX56" fmla="*/ 2735669 w 12192000"/>
              <a:gd name="connsiteY56" fmla="*/ 1009612 h 3378280"/>
              <a:gd name="connsiteX57" fmla="*/ 2857526 w 12192000"/>
              <a:gd name="connsiteY57" fmla="*/ 1030627 h 3378280"/>
              <a:gd name="connsiteX58" fmla="*/ 3021918 w 12192000"/>
              <a:gd name="connsiteY58" fmla="*/ 1088093 h 3378280"/>
              <a:gd name="connsiteX59" fmla="*/ 3155458 w 12192000"/>
              <a:gd name="connsiteY59" fmla="*/ 1121618 h 3378280"/>
              <a:gd name="connsiteX60" fmla="*/ 3328229 w 12192000"/>
              <a:gd name="connsiteY60" fmla="*/ 1155903 h 3378280"/>
              <a:gd name="connsiteX61" fmla="*/ 3448440 w 12192000"/>
              <a:gd name="connsiteY61" fmla="*/ 1184343 h 3378280"/>
              <a:gd name="connsiteX62" fmla="*/ 3499287 w 12192000"/>
              <a:gd name="connsiteY62" fmla="*/ 1209472 h 3378280"/>
              <a:gd name="connsiteX63" fmla="*/ 3520027 w 12192000"/>
              <a:gd name="connsiteY63" fmla="*/ 1207338 h 3378280"/>
              <a:gd name="connsiteX64" fmla="*/ 3523594 w 12192000"/>
              <a:gd name="connsiteY64" fmla="*/ 1206755 h 3378280"/>
              <a:gd name="connsiteX65" fmla="*/ 3538013 w 12192000"/>
              <a:gd name="connsiteY65" fmla="*/ 1209066 h 3378280"/>
              <a:gd name="connsiteX66" fmla="*/ 3541918 w 12192000"/>
              <a:gd name="connsiteY66" fmla="*/ 1203922 h 3378280"/>
              <a:gd name="connsiteX67" fmla="*/ 3590082 w 12192000"/>
              <a:gd name="connsiteY67" fmla="*/ 1209115 h 3378280"/>
              <a:gd name="connsiteX68" fmla="*/ 3716445 w 12192000"/>
              <a:gd name="connsiteY68" fmla="*/ 1243431 h 3378280"/>
              <a:gd name="connsiteX69" fmla="*/ 3792028 w 12192000"/>
              <a:gd name="connsiteY69" fmla="*/ 1260288 h 3378280"/>
              <a:gd name="connsiteX70" fmla="*/ 3820707 w 12192000"/>
              <a:gd name="connsiteY70" fmla="*/ 1260924 h 3378280"/>
              <a:gd name="connsiteX71" fmla="*/ 3860784 w 12192000"/>
              <a:gd name="connsiteY71" fmla="*/ 1265692 h 3378280"/>
              <a:gd name="connsiteX72" fmla="*/ 3997310 w 12192000"/>
              <a:gd name="connsiteY72" fmla="*/ 1281176 h 3378280"/>
              <a:gd name="connsiteX73" fmla="*/ 4040665 w 12192000"/>
              <a:gd name="connsiteY73" fmla="*/ 1291934 h 3378280"/>
              <a:gd name="connsiteX74" fmla="*/ 4046831 w 12192000"/>
              <a:gd name="connsiteY74" fmla="*/ 1293910 h 3378280"/>
              <a:gd name="connsiteX75" fmla="*/ 4095847 w 12192000"/>
              <a:gd name="connsiteY75" fmla="*/ 1316851 h 3378280"/>
              <a:gd name="connsiteX76" fmla="*/ 4101945 w 12192000"/>
              <a:gd name="connsiteY76" fmla="*/ 1313869 h 3378280"/>
              <a:gd name="connsiteX77" fmla="*/ 4119420 w 12192000"/>
              <a:gd name="connsiteY77" fmla="*/ 1313965 h 3378280"/>
              <a:gd name="connsiteX78" fmla="*/ 4131728 w 12192000"/>
              <a:gd name="connsiteY78" fmla="*/ 1322978 h 3378280"/>
              <a:gd name="connsiteX79" fmla="*/ 4193827 w 12192000"/>
              <a:gd name="connsiteY79" fmla="*/ 1350222 h 3378280"/>
              <a:gd name="connsiteX80" fmla="*/ 4286157 w 12192000"/>
              <a:gd name="connsiteY80" fmla="*/ 1385101 h 3378280"/>
              <a:gd name="connsiteX81" fmla="*/ 4298907 w 12192000"/>
              <a:gd name="connsiteY81" fmla="*/ 1394396 h 3378280"/>
              <a:gd name="connsiteX82" fmla="*/ 4323224 w 12192000"/>
              <a:gd name="connsiteY82" fmla="*/ 1403133 h 3378280"/>
              <a:gd name="connsiteX83" fmla="*/ 4404439 w 12192000"/>
              <a:gd name="connsiteY83" fmla="*/ 1417252 h 3378280"/>
              <a:gd name="connsiteX84" fmla="*/ 4423989 w 12192000"/>
              <a:gd name="connsiteY84" fmla="*/ 1410448 h 3378280"/>
              <a:gd name="connsiteX85" fmla="*/ 4427300 w 12192000"/>
              <a:gd name="connsiteY85" fmla="*/ 1409068 h 3378280"/>
              <a:gd name="connsiteX86" fmla="*/ 4441847 w 12192000"/>
              <a:gd name="connsiteY86" fmla="*/ 1408029 h 3378280"/>
              <a:gd name="connsiteX87" fmla="*/ 4444331 w 12192000"/>
              <a:gd name="connsiteY87" fmla="*/ 1402133 h 3378280"/>
              <a:gd name="connsiteX88" fmla="*/ 4492293 w 12192000"/>
              <a:gd name="connsiteY88" fmla="*/ 1396205 h 3378280"/>
              <a:gd name="connsiteX89" fmla="*/ 4623335 w 12192000"/>
              <a:gd name="connsiteY89" fmla="*/ 1400793 h 3378280"/>
              <a:gd name="connsiteX90" fmla="*/ 4700790 w 12192000"/>
              <a:gd name="connsiteY90" fmla="*/ 1399970 h 3378280"/>
              <a:gd name="connsiteX91" fmla="*/ 4728732 w 12192000"/>
              <a:gd name="connsiteY91" fmla="*/ 1394050 h 3378280"/>
              <a:gd name="connsiteX92" fmla="*/ 4768749 w 12192000"/>
              <a:gd name="connsiteY92" fmla="*/ 1389553 h 3378280"/>
              <a:gd name="connsiteX93" fmla="*/ 4838227 w 12192000"/>
              <a:gd name="connsiteY93" fmla="*/ 1377273 h 3378280"/>
              <a:gd name="connsiteX94" fmla="*/ 4904889 w 12192000"/>
              <a:gd name="connsiteY94" fmla="*/ 1373499 h 3378280"/>
              <a:gd name="connsiteX95" fmla="*/ 4949597 w 12192000"/>
              <a:gd name="connsiteY95" fmla="*/ 1374085 h 3378280"/>
              <a:gd name="connsiteX96" fmla="*/ 4956064 w 12192000"/>
              <a:gd name="connsiteY96" fmla="*/ 1374603 h 3378280"/>
              <a:gd name="connsiteX97" fmla="*/ 5009322 w 12192000"/>
              <a:gd name="connsiteY97" fmla="*/ 1385751 h 3378280"/>
              <a:gd name="connsiteX98" fmla="*/ 5014476 w 12192000"/>
              <a:gd name="connsiteY98" fmla="*/ 1381460 h 3378280"/>
              <a:gd name="connsiteX99" fmla="*/ 5031428 w 12192000"/>
              <a:gd name="connsiteY99" fmla="*/ 1377570 h 3378280"/>
              <a:gd name="connsiteX100" fmla="*/ 5045619 w 12192000"/>
              <a:gd name="connsiteY100" fmla="*/ 1383532 h 3378280"/>
              <a:gd name="connsiteX101" fmla="*/ 5112635 w 12192000"/>
              <a:gd name="connsiteY101" fmla="*/ 1395891 h 3378280"/>
              <a:gd name="connsiteX102" fmla="*/ 5210851 w 12192000"/>
              <a:gd name="connsiteY102" fmla="*/ 1408784 h 3378280"/>
              <a:gd name="connsiteX103" fmla="*/ 5225543 w 12192000"/>
              <a:gd name="connsiteY103" fmla="*/ 1414923 h 3378280"/>
              <a:gd name="connsiteX104" fmla="*/ 5321696 w 12192000"/>
              <a:gd name="connsiteY104" fmla="*/ 1432414 h 3378280"/>
              <a:gd name="connsiteX105" fmla="*/ 5372327 w 12192000"/>
              <a:gd name="connsiteY105" fmla="*/ 1436597 h 3378280"/>
              <a:gd name="connsiteX106" fmla="*/ 5378149 w 12192000"/>
              <a:gd name="connsiteY106" fmla="*/ 1431785 h 3378280"/>
              <a:gd name="connsiteX107" fmla="*/ 5393069 w 12192000"/>
              <a:gd name="connsiteY107" fmla="*/ 1433737 h 3378280"/>
              <a:gd name="connsiteX108" fmla="*/ 5527621 w 12192000"/>
              <a:gd name="connsiteY108" fmla="*/ 1458786 h 3378280"/>
              <a:gd name="connsiteX109" fmla="*/ 5680585 w 12192000"/>
              <a:gd name="connsiteY109" fmla="*/ 1498233 h 3378280"/>
              <a:gd name="connsiteX110" fmla="*/ 5783795 w 12192000"/>
              <a:gd name="connsiteY110" fmla="*/ 1499932 h 3378280"/>
              <a:gd name="connsiteX111" fmla="*/ 6016525 w 12192000"/>
              <a:gd name="connsiteY111" fmla="*/ 1577292 h 3378280"/>
              <a:gd name="connsiteX112" fmla="*/ 6186598 w 12192000"/>
              <a:gd name="connsiteY112" fmla="*/ 1606065 h 3378280"/>
              <a:gd name="connsiteX113" fmla="*/ 6197872 w 12192000"/>
              <a:gd name="connsiteY113" fmla="*/ 1616845 h 3378280"/>
              <a:gd name="connsiteX114" fmla="*/ 6212885 w 12192000"/>
              <a:gd name="connsiteY114" fmla="*/ 1624535 h 3378280"/>
              <a:gd name="connsiteX115" fmla="*/ 6319240 w 12192000"/>
              <a:gd name="connsiteY115" fmla="*/ 1660375 h 3378280"/>
              <a:gd name="connsiteX116" fmla="*/ 6333397 w 12192000"/>
              <a:gd name="connsiteY116" fmla="*/ 1658763 h 3378280"/>
              <a:gd name="connsiteX117" fmla="*/ 6357266 w 12192000"/>
              <a:gd name="connsiteY117" fmla="*/ 1659543 h 3378280"/>
              <a:gd name="connsiteX118" fmla="*/ 6418740 w 12192000"/>
              <a:gd name="connsiteY118" fmla="*/ 1648944 h 3378280"/>
              <a:gd name="connsiteX119" fmla="*/ 6458877 w 12192000"/>
              <a:gd name="connsiteY119" fmla="*/ 1662117 h 3378280"/>
              <a:gd name="connsiteX120" fmla="*/ 6467254 w 12192000"/>
              <a:gd name="connsiteY120" fmla="*/ 1664227 h 3378280"/>
              <a:gd name="connsiteX121" fmla="*/ 6467545 w 12192000"/>
              <a:gd name="connsiteY121" fmla="*/ 1664046 h 3378280"/>
              <a:gd name="connsiteX122" fmla="*/ 6476635 w 12192000"/>
              <a:gd name="connsiteY122" fmla="*/ 1665826 h 3378280"/>
              <a:gd name="connsiteX123" fmla="*/ 6482535 w 12192000"/>
              <a:gd name="connsiteY123" fmla="*/ 1668074 h 3378280"/>
              <a:gd name="connsiteX124" fmla="*/ 6498791 w 12192000"/>
              <a:gd name="connsiteY124" fmla="*/ 1672167 h 3378280"/>
              <a:gd name="connsiteX125" fmla="*/ 6505220 w 12192000"/>
              <a:gd name="connsiteY125" fmla="*/ 1672092 h 3378280"/>
              <a:gd name="connsiteX126" fmla="*/ 6508969 w 12192000"/>
              <a:gd name="connsiteY126" fmla="*/ 1669922 h 3378280"/>
              <a:gd name="connsiteX127" fmla="*/ 6544886 w 12192000"/>
              <a:gd name="connsiteY127" fmla="*/ 1670695 h 3378280"/>
              <a:gd name="connsiteX128" fmla="*/ 6617859 w 12192000"/>
              <a:gd name="connsiteY128" fmla="*/ 1679453 h 3378280"/>
              <a:gd name="connsiteX129" fmla="*/ 6657726 w 12192000"/>
              <a:gd name="connsiteY129" fmla="*/ 1687906 h 3378280"/>
              <a:gd name="connsiteX130" fmla="*/ 6769041 w 12192000"/>
              <a:gd name="connsiteY130" fmla="*/ 1707304 h 3378280"/>
              <a:gd name="connsiteX131" fmla="*/ 6882368 w 12192000"/>
              <a:gd name="connsiteY131" fmla="*/ 1723914 h 3378280"/>
              <a:gd name="connsiteX132" fmla="*/ 6968822 w 12192000"/>
              <a:gd name="connsiteY132" fmla="*/ 1723334 h 3378280"/>
              <a:gd name="connsiteX133" fmla="*/ 6973672 w 12192000"/>
              <a:gd name="connsiteY133" fmla="*/ 1726298 h 3378280"/>
              <a:gd name="connsiteX134" fmla="*/ 6981961 w 12192000"/>
              <a:gd name="connsiteY134" fmla="*/ 1729324 h 3378280"/>
              <a:gd name="connsiteX135" fmla="*/ 6982342 w 12192000"/>
              <a:gd name="connsiteY135" fmla="*/ 1729201 h 3378280"/>
              <a:gd name="connsiteX136" fmla="*/ 6989757 w 12192000"/>
              <a:gd name="connsiteY136" fmla="*/ 1732420 h 3378280"/>
              <a:gd name="connsiteX137" fmla="*/ 7023794 w 12192000"/>
              <a:gd name="connsiteY137" fmla="*/ 1750660 h 3378280"/>
              <a:gd name="connsiteX138" fmla="*/ 7090828 w 12192000"/>
              <a:gd name="connsiteY138" fmla="*/ 1750287 h 3378280"/>
              <a:gd name="connsiteX139" fmla="*/ 7114479 w 12192000"/>
              <a:gd name="connsiteY139" fmla="*/ 1754649 h 3378280"/>
              <a:gd name="connsiteX140" fmla="*/ 7162053 w 12192000"/>
              <a:gd name="connsiteY140" fmla="*/ 1772908 h 3378280"/>
              <a:gd name="connsiteX141" fmla="*/ 7167808 w 12192000"/>
              <a:gd name="connsiteY141" fmla="*/ 1773656 h 3378280"/>
              <a:gd name="connsiteX142" fmla="*/ 7187185 w 12192000"/>
              <a:gd name="connsiteY142" fmla="*/ 1787148 h 3378280"/>
              <a:gd name="connsiteX143" fmla="*/ 7216505 w 12192000"/>
              <a:gd name="connsiteY143" fmla="*/ 1804489 h 3378280"/>
              <a:gd name="connsiteX144" fmla="*/ 7219246 w 12192000"/>
              <a:gd name="connsiteY144" fmla="*/ 1804514 h 3378280"/>
              <a:gd name="connsiteX145" fmla="*/ 7230639 w 12192000"/>
              <a:gd name="connsiteY145" fmla="*/ 1813879 h 3378280"/>
              <a:gd name="connsiteX146" fmla="*/ 7236776 w 12192000"/>
              <a:gd name="connsiteY146" fmla="*/ 1825514 h 3378280"/>
              <a:gd name="connsiteX147" fmla="*/ 7394082 w 12192000"/>
              <a:gd name="connsiteY147" fmla="*/ 1877925 h 3378280"/>
              <a:gd name="connsiteX148" fmla="*/ 7505820 w 12192000"/>
              <a:gd name="connsiteY148" fmla="*/ 1933859 h 3378280"/>
              <a:gd name="connsiteX149" fmla="*/ 7572147 w 12192000"/>
              <a:gd name="connsiteY149" fmla="*/ 2003817 h 3378280"/>
              <a:gd name="connsiteX150" fmla="*/ 7828975 w 12192000"/>
              <a:gd name="connsiteY150" fmla="*/ 2061508 h 3378280"/>
              <a:gd name="connsiteX151" fmla="*/ 7886804 w 12192000"/>
              <a:gd name="connsiteY151" fmla="*/ 2075509 h 3378280"/>
              <a:gd name="connsiteX152" fmla="*/ 7923558 w 12192000"/>
              <a:gd name="connsiteY152" fmla="*/ 2103529 h 3378280"/>
              <a:gd name="connsiteX153" fmla="*/ 7947954 w 12192000"/>
              <a:gd name="connsiteY153" fmla="*/ 2104996 h 3378280"/>
              <a:gd name="connsiteX154" fmla="*/ 7952318 w 12192000"/>
              <a:gd name="connsiteY154" fmla="*/ 2105077 h 3378280"/>
              <a:gd name="connsiteX155" fmla="*/ 7966398 w 12192000"/>
              <a:gd name="connsiteY155" fmla="*/ 2109147 h 3378280"/>
              <a:gd name="connsiteX156" fmla="*/ 7974591 w 12192000"/>
              <a:gd name="connsiteY156" fmla="*/ 2105612 h 3378280"/>
              <a:gd name="connsiteX157" fmla="*/ 7998806 w 12192000"/>
              <a:gd name="connsiteY157" fmla="*/ 2108382 h 3378280"/>
              <a:gd name="connsiteX158" fmla="*/ 8023544 w 12192000"/>
              <a:gd name="connsiteY158" fmla="*/ 2117183 h 3378280"/>
              <a:gd name="connsiteX159" fmla="*/ 8136247 w 12192000"/>
              <a:gd name="connsiteY159" fmla="*/ 2164190 h 3378280"/>
              <a:gd name="connsiteX160" fmla="*/ 8206445 w 12192000"/>
              <a:gd name="connsiteY160" fmla="*/ 2189356 h 3378280"/>
              <a:gd name="connsiteX161" fmla="*/ 8237464 w 12192000"/>
              <a:gd name="connsiteY161" fmla="*/ 2194272 h 3378280"/>
              <a:gd name="connsiteX162" fmla="*/ 8277853 w 12192000"/>
              <a:gd name="connsiteY162" fmla="*/ 2204259 h 3378280"/>
              <a:gd name="connsiteX163" fmla="*/ 8352501 w 12192000"/>
              <a:gd name="connsiteY163" fmla="*/ 2218290 h 3378280"/>
              <a:gd name="connsiteX164" fmla="*/ 8446938 w 12192000"/>
              <a:gd name="connsiteY164" fmla="*/ 2243393 h 3378280"/>
              <a:gd name="connsiteX165" fmla="*/ 8497138 w 12192000"/>
              <a:gd name="connsiteY165" fmla="*/ 2281506 h 3378280"/>
              <a:gd name="connsiteX166" fmla="*/ 8506096 w 12192000"/>
              <a:gd name="connsiteY166" fmla="*/ 2280042 h 3378280"/>
              <a:gd name="connsiteX167" fmla="*/ 8549806 w 12192000"/>
              <a:gd name="connsiteY167" fmla="*/ 2296675 h 3378280"/>
              <a:gd name="connsiteX168" fmla="*/ 8680256 w 12192000"/>
              <a:gd name="connsiteY168" fmla="*/ 2378758 h 3378280"/>
              <a:gd name="connsiteX169" fmla="*/ 8766301 w 12192000"/>
              <a:gd name="connsiteY169" fmla="*/ 2410605 h 3378280"/>
              <a:gd name="connsiteX170" fmla="*/ 8800492 w 12192000"/>
              <a:gd name="connsiteY170" fmla="*/ 2418067 h 3378280"/>
              <a:gd name="connsiteX171" fmla="*/ 8857555 w 12192000"/>
              <a:gd name="connsiteY171" fmla="*/ 2430810 h 3378280"/>
              <a:gd name="connsiteX172" fmla="*/ 8951967 w 12192000"/>
              <a:gd name="connsiteY172" fmla="*/ 2460856 h 3378280"/>
              <a:gd name="connsiteX173" fmla="*/ 9002970 w 12192000"/>
              <a:gd name="connsiteY173" fmla="*/ 2472291 h 3378280"/>
              <a:gd name="connsiteX174" fmla="*/ 9081613 w 12192000"/>
              <a:gd name="connsiteY174" fmla="*/ 2488296 h 3378280"/>
              <a:gd name="connsiteX175" fmla="*/ 9091561 w 12192000"/>
              <a:gd name="connsiteY175" fmla="*/ 2494386 h 3378280"/>
              <a:gd name="connsiteX176" fmla="*/ 9140625 w 12192000"/>
              <a:gd name="connsiteY176" fmla="*/ 2486779 h 3378280"/>
              <a:gd name="connsiteX177" fmla="*/ 9271105 w 12192000"/>
              <a:gd name="connsiteY177" fmla="*/ 2511730 h 3378280"/>
              <a:gd name="connsiteX178" fmla="*/ 9295023 w 12192000"/>
              <a:gd name="connsiteY178" fmla="*/ 2512830 h 3378280"/>
              <a:gd name="connsiteX179" fmla="*/ 9321673 w 12192000"/>
              <a:gd name="connsiteY179" fmla="*/ 2524119 h 3378280"/>
              <a:gd name="connsiteX180" fmla="*/ 9378975 w 12192000"/>
              <a:gd name="connsiteY180" fmla="*/ 2543803 h 3378280"/>
              <a:gd name="connsiteX181" fmla="*/ 9414193 w 12192000"/>
              <a:gd name="connsiteY181" fmla="*/ 2562927 h 3378280"/>
              <a:gd name="connsiteX182" fmla="*/ 9426009 w 12192000"/>
              <a:gd name="connsiteY182" fmla="*/ 2558847 h 3378280"/>
              <a:gd name="connsiteX183" fmla="*/ 9450634 w 12192000"/>
              <a:gd name="connsiteY183" fmla="*/ 2560685 h 3378280"/>
              <a:gd name="connsiteX184" fmla="*/ 9549097 w 12192000"/>
              <a:gd name="connsiteY184" fmla="*/ 2585168 h 3378280"/>
              <a:gd name="connsiteX185" fmla="*/ 9567633 w 12192000"/>
              <a:gd name="connsiteY185" fmla="*/ 2587105 h 3378280"/>
              <a:gd name="connsiteX186" fmla="*/ 9586878 w 12192000"/>
              <a:gd name="connsiteY186" fmla="*/ 2596659 h 3378280"/>
              <a:gd name="connsiteX187" fmla="*/ 9589974 w 12192000"/>
              <a:gd name="connsiteY187" fmla="*/ 2598235 h 3378280"/>
              <a:gd name="connsiteX188" fmla="*/ 9590570 w 12192000"/>
              <a:gd name="connsiteY188" fmla="*/ 2598249 h 3378280"/>
              <a:gd name="connsiteX189" fmla="*/ 9591896 w 12192000"/>
              <a:gd name="connsiteY189" fmla="*/ 2599214 h 3378280"/>
              <a:gd name="connsiteX190" fmla="*/ 9604535 w 12192000"/>
              <a:gd name="connsiteY190" fmla="*/ 2605654 h 3378280"/>
              <a:gd name="connsiteX191" fmla="*/ 9610554 w 12192000"/>
              <a:gd name="connsiteY191" fmla="*/ 2606189 h 3378280"/>
              <a:gd name="connsiteX192" fmla="*/ 9690072 w 12192000"/>
              <a:gd name="connsiteY192" fmla="*/ 2638745 h 3378280"/>
              <a:gd name="connsiteX193" fmla="*/ 9726964 w 12192000"/>
              <a:gd name="connsiteY193" fmla="*/ 2653728 h 3378280"/>
              <a:gd name="connsiteX194" fmla="*/ 9738036 w 12192000"/>
              <a:gd name="connsiteY194" fmla="*/ 2654794 h 3378280"/>
              <a:gd name="connsiteX195" fmla="*/ 9774202 w 12192000"/>
              <a:gd name="connsiteY195" fmla="*/ 2671509 h 3378280"/>
              <a:gd name="connsiteX196" fmla="*/ 9793246 w 12192000"/>
              <a:gd name="connsiteY196" fmla="*/ 2675245 h 3378280"/>
              <a:gd name="connsiteX197" fmla="*/ 9890301 w 12192000"/>
              <a:gd name="connsiteY197" fmla="*/ 2700274 h 3378280"/>
              <a:gd name="connsiteX198" fmla="*/ 9915070 w 12192000"/>
              <a:gd name="connsiteY198" fmla="*/ 2699250 h 3378280"/>
              <a:gd name="connsiteX199" fmla="*/ 9976517 w 12192000"/>
              <a:gd name="connsiteY199" fmla="*/ 2732899 h 3378280"/>
              <a:gd name="connsiteX200" fmla="*/ 9990168 w 12192000"/>
              <a:gd name="connsiteY200" fmla="*/ 2737877 h 3378280"/>
              <a:gd name="connsiteX201" fmla="*/ 9995041 w 12192000"/>
              <a:gd name="connsiteY201" fmla="*/ 2741223 h 3378280"/>
              <a:gd name="connsiteX202" fmla="*/ 10012636 w 12192000"/>
              <a:gd name="connsiteY202" fmla="*/ 2729876 h 3378280"/>
              <a:gd name="connsiteX203" fmla="*/ 10044280 w 12192000"/>
              <a:gd name="connsiteY203" fmla="*/ 2726966 h 3378280"/>
              <a:gd name="connsiteX204" fmla="*/ 10057934 w 12192000"/>
              <a:gd name="connsiteY204" fmla="*/ 2735671 h 3378280"/>
              <a:gd name="connsiteX205" fmla="*/ 10148373 w 12192000"/>
              <a:gd name="connsiteY205" fmla="*/ 2778987 h 3378280"/>
              <a:gd name="connsiteX206" fmla="*/ 10176601 w 12192000"/>
              <a:gd name="connsiteY206" fmla="*/ 2791940 h 3378280"/>
              <a:gd name="connsiteX207" fmla="*/ 10235082 w 12192000"/>
              <a:gd name="connsiteY207" fmla="*/ 2816761 h 3378280"/>
              <a:gd name="connsiteX208" fmla="*/ 10421684 w 12192000"/>
              <a:gd name="connsiteY208" fmla="*/ 2833871 h 3378280"/>
              <a:gd name="connsiteX209" fmla="*/ 10507376 w 12192000"/>
              <a:gd name="connsiteY209" fmla="*/ 2822262 h 3378280"/>
              <a:gd name="connsiteX210" fmla="*/ 10738376 w 12192000"/>
              <a:gd name="connsiteY210" fmla="*/ 2833353 h 3378280"/>
              <a:gd name="connsiteX211" fmla="*/ 11043443 w 12192000"/>
              <a:gd name="connsiteY211" fmla="*/ 2803954 h 3378280"/>
              <a:gd name="connsiteX212" fmla="*/ 11115269 w 12192000"/>
              <a:gd name="connsiteY212" fmla="*/ 2823367 h 3378280"/>
              <a:gd name="connsiteX213" fmla="*/ 11147582 w 12192000"/>
              <a:gd name="connsiteY213" fmla="*/ 2822547 h 3378280"/>
              <a:gd name="connsiteX214" fmla="*/ 11201205 w 12192000"/>
              <a:gd name="connsiteY214" fmla="*/ 2818210 h 3378280"/>
              <a:gd name="connsiteX215" fmla="*/ 11391726 w 12192000"/>
              <a:gd name="connsiteY215" fmla="*/ 2826386 h 3378280"/>
              <a:gd name="connsiteX216" fmla="*/ 11507640 w 12192000"/>
              <a:gd name="connsiteY216" fmla="*/ 2824866 h 3378280"/>
              <a:gd name="connsiteX217" fmla="*/ 11718056 w 12192000"/>
              <a:gd name="connsiteY217" fmla="*/ 2821969 h 3378280"/>
              <a:gd name="connsiteX218" fmla="*/ 11937926 w 12192000"/>
              <a:gd name="connsiteY218" fmla="*/ 2817058 h 3378280"/>
              <a:gd name="connsiteX219" fmla="*/ 12035355 w 12192000"/>
              <a:gd name="connsiteY219" fmla="*/ 2813340 h 3378280"/>
              <a:gd name="connsiteX220" fmla="*/ 12179047 w 12192000"/>
              <a:gd name="connsiteY220" fmla="*/ 2788508 h 3378280"/>
              <a:gd name="connsiteX221" fmla="*/ 12192000 w 12192000"/>
              <a:gd name="connsiteY221" fmla="*/ 2788486 h 3378280"/>
              <a:gd name="connsiteX222" fmla="*/ 12192000 w 12192000"/>
              <a:gd name="connsiteY222" fmla="*/ 3378280 h 3378280"/>
              <a:gd name="connsiteX223" fmla="*/ 0 w 12192000"/>
              <a:gd name="connsiteY223" fmla="*/ 3378280 h 337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Lst>
            <a:rect l="l" t="t" r="r" b="b"/>
            <a:pathLst>
              <a:path w="12192000" h="3378280">
                <a:moveTo>
                  <a:pt x="0" y="0"/>
                </a:moveTo>
                <a:lnTo>
                  <a:pt x="13973" y="3431"/>
                </a:lnTo>
                <a:cubicBezTo>
                  <a:pt x="48258" y="17773"/>
                  <a:pt x="68757" y="59402"/>
                  <a:pt x="86774" y="43536"/>
                </a:cubicBezTo>
                <a:cubicBezTo>
                  <a:pt x="86532" y="72023"/>
                  <a:pt x="217976" y="120568"/>
                  <a:pt x="229780" y="145557"/>
                </a:cubicBezTo>
                <a:lnTo>
                  <a:pt x="302639" y="203425"/>
                </a:lnTo>
                <a:cubicBezTo>
                  <a:pt x="312906" y="207200"/>
                  <a:pt x="342855" y="184923"/>
                  <a:pt x="348081" y="187174"/>
                </a:cubicBezTo>
                <a:lnTo>
                  <a:pt x="436950" y="184066"/>
                </a:lnTo>
                <a:lnTo>
                  <a:pt x="501693" y="233225"/>
                </a:lnTo>
                <a:lnTo>
                  <a:pt x="557201" y="312390"/>
                </a:lnTo>
                <a:cubicBezTo>
                  <a:pt x="579844" y="353675"/>
                  <a:pt x="602207" y="315301"/>
                  <a:pt x="617648" y="333897"/>
                </a:cubicBezTo>
                <a:lnTo>
                  <a:pt x="692332" y="386327"/>
                </a:lnTo>
                <a:cubicBezTo>
                  <a:pt x="715261" y="398377"/>
                  <a:pt x="770477" y="414831"/>
                  <a:pt x="802009" y="419027"/>
                </a:cubicBezTo>
                <a:cubicBezTo>
                  <a:pt x="838953" y="433876"/>
                  <a:pt x="886385" y="473956"/>
                  <a:pt x="914003" y="475419"/>
                </a:cubicBezTo>
                <a:cubicBezTo>
                  <a:pt x="923483" y="477324"/>
                  <a:pt x="931440" y="475817"/>
                  <a:pt x="938561" y="472887"/>
                </a:cubicBezTo>
                <a:lnTo>
                  <a:pt x="1035683" y="486697"/>
                </a:lnTo>
                <a:cubicBezTo>
                  <a:pt x="1035708" y="486708"/>
                  <a:pt x="1035733" y="486720"/>
                  <a:pt x="1035757" y="486731"/>
                </a:cubicBezTo>
                <a:cubicBezTo>
                  <a:pt x="1046500" y="494574"/>
                  <a:pt x="1038533" y="500311"/>
                  <a:pt x="1074336" y="494465"/>
                </a:cubicBezTo>
                <a:cubicBezTo>
                  <a:pt x="1137289" y="530436"/>
                  <a:pt x="1235340" y="545106"/>
                  <a:pt x="1285084" y="589112"/>
                </a:cubicBezTo>
                <a:cubicBezTo>
                  <a:pt x="1341251" y="608873"/>
                  <a:pt x="1367674" y="637988"/>
                  <a:pt x="1409116" y="656332"/>
                </a:cubicBezTo>
                <a:cubicBezTo>
                  <a:pt x="1471208" y="682449"/>
                  <a:pt x="1492207" y="692779"/>
                  <a:pt x="1533725" y="699179"/>
                </a:cubicBezTo>
                <a:cubicBezTo>
                  <a:pt x="1592391" y="718911"/>
                  <a:pt x="1575207" y="737633"/>
                  <a:pt x="1636242" y="741533"/>
                </a:cubicBezTo>
                <a:cubicBezTo>
                  <a:pt x="1638264" y="746130"/>
                  <a:pt x="1700806" y="766849"/>
                  <a:pt x="1704848" y="770749"/>
                </a:cubicBezTo>
                <a:lnTo>
                  <a:pt x="1718292" y="781051"/>
                </a:lnTo>
                <a:lnTo>
                  <a:pt x="1720835" y="781117"/>
                </a:lnTo>
                <a:lnTo>
                  <a:pt x="1753341" y="800301"/>
                </a:lnTo>
                <a:lnTo>
                  <a:pt x="1775454" y="815182"/>
                </a:lnTo>
                <a:lnTo>
                  <a:pt x="1781011" y="816068"/>
                </a:lnTo>
                <a:lnTo>
                  <a:pt x="1817738" y="834926"/>
                </a:lnTo>
                <a:cubicBezTo>
                  <a:pt x="1821156" y="833953"/>
                  <a:pt x="1825209" y="834074"/>
                  <a:pt x="1830702" y="836485"/>
                </a:cubicBezTo>
                <a:cubicBezTo>
                  <a:pt x="1832151" y="819591"/>
                  <a:pt x="1837883" y="832919"/>
                  <a:pt x="1853950" y="841519"/>
                </a:cubicBezTo>
                <a:cubicBezTo>
                  <a:pt x="1859780" y="817198"/>
                  <a:pt x="1899456" y="849599"/>
                  <a:pt x="1915890" y="841983"/>
                </a:cubicBezTo>
                <a:lnTo>
                  <a:pt x="1960900" y="865789"/>
                </a:lnTo>
                <a:lnTo>
                  <a:pt x="1961217" y="865662"/>
                </a:lnTo>
                <a:cubicBezTo>
                  <a:pt x="1963265" y="866017"/>
                  <a:pt x="1965977" y="867037"/>
                  <a:pt x="1969825" y="869049"/>
                </a:cubicBezTo>
                <a:lnTo>
                  <a:pt x="1975234" y="872329"/>
                </a:lnTo>
                <a:lnTo>
                  <a:pt x="1990485" y="879288"/>
                </a:lnTo>
                <a:lnTo>
                  <a:pt x="1996793" y="880361"/>
                </a:lnTo>
                <a:cubicBezTo>
                  <a:pt x="2020465" y="879540"/>
                  <a:pt x="2023446" y="845377"/>
                  <a:pt x="2055091" y="872818"/>
                </a:cubicBezTo>
                <a:cubicBezTo>
                  <a:pt x="2098055" y="882341"/>
                  <a:pt x="2125216" y="870433"/>
                  <a:pt x="2165143" y="892293"/>
                </a:cubicBezTo>
                <a:cubicBezTo>
                  <a:pt x="2205365" y="901134"/>
                  <a:pt x="2239987" y="901455"/>
                  <a:pt x="2274196" y="914768"/>
                </a:cubicBezTo>
                <a:cubicBezTo>
                  <a:pt x="2310666" y="921868"/>
                  <a:pt x="2360104" y="931320"/>
                  <a:pt x="2383986" y="934891"/>
                </a:cubicBezTo>
                <a:lnTo>
                  <a:pt x="2420278" y="933890"/>
                </a:lnTo>
                <a:lnTo>
                  <a:pt x="2426203" y="933891"/>
                </a:lnTo>
                <a:lnTo>
                  <a:pt x="2448674" y="941056"/>
                </a:lnTo>
                <a:cubicBezTo>
                  <a:pt x="2452907" y="942503"/>
                  <a:pt x="2455711" y="943098"/>
                  <a:pt x="2457640" y="943105"/>
                </a:cubicBezTo>
                <a:lnTo>
                  <a:pt x="2457852" y="942912"/>
                </a:lnTo>
                <a:lnTo>
                  <a:pt x="2466265" y="945310"/>
                </a:lnTo>
                <a:cubicBezTo>
                  <a:pt x="2480470" y="949908"/>
                  <a:pt x="2494307" y="954915"/>
                  <a:pt x="2507496" y="960111"/>
                </a:cubicBezTo>
                <a:cubicBezTo>
                  <a:pt x="2518208" y="949036"/>
                  <a:pt x="2567155" y="976345"/>
                  <a:pt x="2561127" y="949411"/>
                </a:cubicBezTo>
                <a:cubicBezTo>
                  <a:pt x="2578896" y="955660"/>
                  <a:pt x="2589900" y="968806"/>
                  <a:pt x="2583467" y="950570"/>
                </a:cubicBezTo>
                <a:cubicBezTo>
                  <a:pt x="2589300" y="952141"/>
                  <a:pt x="2592850" y="951536"/>
                  <a:pt x="2595361" y="949884"/>
                </a:cubicBezTo>
                <a:lnTo>
                  <a:pt x="2596075" y="949000"/>
                </a:lnTo>
                <a:lnTo>
                  <a:pt x="2666638" y="975095"/>
                </a:lnTo>
                <a:lnTo>
                  <a:pt x="2703393" y="989635"/>
                </a:lnTo>
                <a:lnTo>
                  <a:pt x="2705616" y="989244"/>
                </a:lnTo>
                <a:lnTo>
                  <a:pt x="2721898" y="997777"/>
                </a:lnTo>
                <a:cubicBezTo>
                  <a:pt x="2727157" y="1001198"/>
                  <a:pt x="2731840" y="1005088"/>
                  <a:pt x="2735669" y="1009612"/>
                </a:cubicBezTo>
                <a:cubicBezTo>
                  <a:pt x="2790086" y="1002732"/>
                  <a:pt x="2797958" y="1020231"/>
                  <a:pt x="2857526" y="1030627"/>
                </a:cubicBezTo>
                <a:cubicBezTo>
                  <a:pt x="2897602" y="1063034"/>
                  <a:pt x="2965720" y="1083366"/>
                  <a:pt x="3021918" y="1088093"/>
                </a:cubicBezTo>
                <a:cubicBezTo>
                  <a:pt x="3054425" y="1110664"/>
                  <a:pt x="3109014" y="1101433"/>
                  <a:pt x="3155458" y="1121618"/>
                </a:cubicBezTo>
                <a:cubicBezTo>
                  <a:pt x="3217017" y="1136576"/>
                  <a:pt x="3270135" y="1143600"/>
                  <a:pt x="3328229" y="1155903"/>
                </a:cubicBezTo>
                <a:cubicBezTo>
                  <a:pt x="3365862" y="1138978"/>
                  <a:pt x="3408797" y="1179981"/>
                  <a:pt x="3448440" y="1184343"/>
                </a:cubicBezTo>
                <a:cubicBezTo>
                  <a:pt x="3438226" y="1205566"/>
                  <a:pt x="3496361" y="1182183"/>
                  <a:pt x="3499287" y="1209472"/>
                </a:cubicBezTo>
                <a:cubicBezTo>
                  <a:pt x="3506411" y="1209402"/>
                  <a:pt x="3513215" y="1208473"/>
                  <a:pt x="3520027" y="1207338"/>
                </a:cubicBezTo>
                <a:lnTo>
                  <a:pt x="3523594" y="1206755"/>
                </a:lnTo>
                <a:lnTo>
                  <a:pt x="3538013" y="1209066"/>
                </a:lnTo>
                <a:lnTo>
                  <a:pt x="3541918" y="1203922"/>
                </a:lnTo>
                <a:cubicBezTo>
                  <a:pt x="3550592" y="1203930"/>
                  <a:pt x="3560995" y="1202529"/>
                  <a:pt x="3590082" y="1209115"/>
                </a:cubicBezTo>
                <a:cubicBezTo>
                  <a:pt x="3622244" y="1230604"/>
                  <a:pt x="3676827" y="1215544"/>
                  <a:pt x="3716445" y="1243431"/>
                </a:cubicBezTo>
                <a:cubicBezTo>
                  <a:pt x="3731486" y="1251699"/>
                  <a:pt x="3780926" y="1265146"/>
                  <a:pt x="3792028" y="1260288"/>
                </a:cubicBezTo>
                <a:cubicBezTo>
                  <a:pt x="3802696" y="1261567"/>
                  <a:pt x="3814066" y="1267606"/>
                  <a:pt x="3820707" y="1260924"/>
                </a:cubicBezTo>
                <a:cubicBezTo>
                  <a:pt x="3830836" y="1253486"/>
                  <a:pt x="3863215" y="1278527"/>
                  <a:pt x="3860784" y="1265692"/>
                </a:cubicBezTo>
                <a:lnTo>
                  <a:pt x="3997310" y="1281176"/>
                </a:lnTo>
                <a:lnTo>
                  <a:pt x="4040665" y="1291934"/>
                </a:lnTo>
                <a:lnTo>
                  <a:pt x="4046831" y="1293910"/>
                </a:lnTo>
                <a:lnTo>
                  <a:pt x="4095847" y="1316851"/>
                </a:lnTo>
                <a:cubicBezTo>
                  <a:pt x="4097518" y="1315619"/>
                  <a:pt x="4099569" y="1314612"/>
                  <a:pt x="4101945" y="1313869"/>
                </a:cubicBezTo>
                <a:lnTo>
                  <a:pt x="4119420" y="1313965"/>
                </a:lnTo>
                <a:lnTo>
                  <a:pt x="4131728" y="1322978"/>
                </a:lnTo>
                <a:lnTo>
                  <a:pt x="4193827" y="1350222"/>
                </a:lnTo>
                <a:lnTo>
                  <a:pt x="4286157" y="1385101"/>
                </a:lnTo>
                <a:lnTo>
                  <a:pt x="4298907" y="1394396"/>
                </a:lnTo>
                <a:lnTo>
                  <a:pt x="4323224" y="1403133"/>
                </a:lnTo>
                <a:lnTo>
                  <a:pt x="4404439" y="1417252"/>
                </a:lnTo>
                <a:cubicBezTo>
                  <a:pt x="4411321" y="1415560"/>
                  <a:pt x="4417679" y="1413105"/>
                  <a:pt x="4423989" y="1410448"/>
                </a:cubicBezTo>
                <a:lnTo>
                  <a:pt x="4427300" y="1409068"/>
                </a:lnTo>
                <a:lnTo>
                  <a:pt x="4441847" y="1408029"/>
                </a:lnTo>
                <a:lnTo>
                  <a:pt x="4444331" y="1402133"/>
                </a:lnTo>
                <a:cubicBezTo>
                  <a:pt x="4452739" y="1400163"/>
                  <a:pt x="4462460" y="1396428"/>
                  <a:pt x="4492293" y="1396205"/>
                </a:cubicBezTo>
                <a:cubicBezTo>
                  <a:pt x="4528861" y="1409788"/>
                  <a:pt x="4577933" y="1382688"/>
                  <a:pt x="4623335" y="1400793"/>
                </a:cubicBezTo>
                <a:cubicBezTo>
                  <a:pt x="4639986" y="1405413"/>
                  <a:pt x="4691262" y="1407228"/>
                  <a:pt x="4700790" y="1399970"/>
                </a:cubicBezTo>
                <a:cubicBezTo>
                  <a:pt x="4711447" y="1398782"/>
                  <a:pt x="4723982" y="1402066"/>
                  <a:pt x="4728732" y="1394050"/>
                </a:cubicBezTo>
                <a:cubicBezTo>
                  <a:pt x="4736666" y="1384502"/>
                  <a:pt x="4774338" y="1401491"/>
                  <a:pt x="4768749" y="1389553"/>
                </a:cubicBezTo>
                <a:cubicBezTo>
                  <a:pt x="4795495" y="1401233"/>
                  <a:pt x="4816075" y="1381410"/>
                  <a:pt x="4838227" y="1377273"/>
                </a:cubicBezTo>
                <a:lnTo>
                  <a:pt x="4904889" y="1373499"/>
                </a:lnTo>
                <a:lnTo>
                  <a:pt x="4949597" y="1374085"/>
                </a:lnTo>
                <a:lnTo>
                  <a:pt x="4956064" y="1374603"/>
                </a:lnTo>
                <a:lnTo>
                  <a:pt x="5009322" y="1385751"/>
                </a:lnTo>
                <a:cubicBezTo>
                  <a:pt x="5010629" y="1384171"/>
                  <a:pt x="5012363" y="1382724"/>
                  <a:pt x="5014476" y="1381460"/>
                </a:cubicBezTo>
                <a:lnTo>
                  <a:pt x="5031428" y="1377570"/>
                </a:lnTo>
                <a:lnTo>
                  <a:pt x="5045619" y="1383532"/>
                </a:lnTo>
                <a:lnTo>
                  <a:pt x="5112635" y="1395891"/>
                </a:lnTo>
                <a:lnTo>
                  <a:pt x="5210851" y="1408784"/>
                </a:lnTo>
                <a:lnTo>
                  <a:pt x="5225543" y="1414923"/>
                </a:lnTo>
                <a:cubicBezTo>
                  <a:pt x="5259311" y="1422389"/>
                  <a:pt x="5300520" y="1417803"/>
                  <a:pt x="5321696" y="1432414"/>
                </a:cubicBezTo>
                <a:lnTo>
                  <a:pt x="5372327" y="1436597"/>
                </a:lnTo>
                <a:lnTo>
                  <a:pt x="5378149" y="1431785"/>
                </a:lnTo>
                <a:lnTo>
                  <a:pt x="5393069" y="1433737"/>
                </a:lnTo>
                <a:lnTo>
                  <a:pt x="5527621" y="1458786"/>
                </a:lnTo>
                <a:cubicBezTo>
                  <a:pt x="5595913" y="1482782"/>
                  <a:pt x="5624062" y="1464011"/>
                  <a:pt x="5680585" y="1498233"/>
                </a:cubicBezTo>
                <a:cubicBezTo>
                  <a:pt x="5671953" y="1485766"/>
                  <a:pt x="5763880" y="1493019"/>
                  <a:pt x="5783795" y="1499932"/>
                </a:cubicBezTo>
                <a:cubicBezTo>
                  <a:pt x="5806935" y="1511749"/>
                  <a:pt x="5950173" y="1559636"/>
                  <a:pt x="6016525" y="1577292"/>
                </a:cubicBezTo>
                <a:cubicBezTo>
                  <a:pt x="6077908" y="1586145"/>
                  <a:pt x="6125458" y="1613138"/>
                  <a:pt x="6186598" y="1606065"/>
                </a:cubicBezTo>
                <a:cubicBezTo>
                  <a:pt x="6189351" y="1610205"/>
                  <a:pt x="6193226" y="1613745"/>
                  <a:pt x="6197872" y="1616845"/>
                </a:cubicBezTo>
                <a:lnTo>
                  <a:pt x="6212885" y="1624535"/>
                </a:lnTo>
                <a:lnTo>
                  <a:pt x="6319240" y="1660375"/>
                </a:lnTo>
                <a:lnTo>
                  <a:pt x="6333397" y="1658763"/>
                </a:lnTo>
                <a:cubicBezTo>
                  <a:pt x="6332062" y="1641958"/>
                  <a:pt x="6339931" y="1653989"/>
                  <a:pt x="6357266" y="1659543"/>
                </a:cubicBezTo>
                <a:cubicBezTo>
                  <a:pt x="6359058" y="1634684"/>
                  <a:pt x="6403697" y="1659337"/>
                  <a:pt x="6418740" y="1648944"/>
                </a:cubicBezTo>
                <a:cubicBezTo>
                  <a:pt x="6431434" y="1653585"/>
                  <a:pt x="6444892" y="1658041"/>
                  <a:pt x="6458877" y="1662117"/>
                </a:cubicBezTo>
                <a:lnTo>
                  <a:pt x="6467254" y="1664227"/>
                </a:lnTo>
                <a:lnTo>
                  <a:pt x="6467545" y="1664046"/>
                </a:lnTo>
                <a:cubicBezTo>
                  <a:pt x="6469635" y="1664026"/>
                  <a:pt x="6472488" y="1664540"/>
                  <a:pt x="6476635" y="1665826"/>
                </a:cubicBezTo>
                <a:lnTo>
                  <a:pt x="6482535" y="1668074"/>
                </a:lnTo>
                <a:lnTo>
                  <a:pt x="6498791" y="1672167"/>
                </a:lnTo>
                <a:lnTo>
                  <a:pt x="6505220" y="1672092"/>
                </a:lnTo>
                <a:lnTo>
                  <a:pt x="6508969" y="1669922"/>
                </a:lnTo>
                <a:lnTo>
                  <a:pt x="6544886" y="1670695"/>
                </a:lnTo>
                <a:cubicBezTo>
                  <a:pt x="6566195" y="1684748"/>
                  <a:pt x="6578985" y="1674687"/>
                  <a:pt x="6617859" y="1679453"/>
                </a:cubicBezTo>
                <a:cubicBezTo>
                  <a:pt x="6628154" y="1690316"/>
                  <a:pt x="6642041" y="1690691"/>
                  <a:pt x="6657726" y="1687906"/>
                </a:cubicBezTo>
                <a:cubicBezTo>
                  <a:pt x="6690709" y="1699790"/>
                  <a:pt x="6728158" y="1699639"/>
                  <a:pt x="6769041" y="1707304"/>
                </a:cubicBezTo>
                <a:cubicBezTo>
                  <a:pt x="6805580" y="1727028"/>
                  <a:pt x="6838723" y="1715650"/>
                  <a:pt x="6882368" y="1723914"/>
                </a:cubicBezTo>
                <a:lnTo>
                  <a:pt x="6968822" y="1723334"/>
                </a:lnTo>
                <a:lnTo>
                  <a:pt x="6973672" y="1726298"/>
                </a:lnTo>
                <a:cubicBezTo>
                  <a:pt x="6977223" y="1728111"/>
                  <a:pt x="6979851" y="1729020"/>
                  <a:pt x="6981961" y="1729324"/>
                </a:cubicBezTo>
                <a:lnTo>
                  <a:pt x="6982342" y="1729201"/>
                </a:lnTo>
                <a:lnTo>
                  <a:pt x="6989757" y="1732420"/>
                </a:lnTo>
                <a:cubicBezTo>
                  <a:pt x="7001869" y="1738303"/>
                  <a:pt x="7013262" y="1744453"/>
                  <a:pt x="7023794" y="1750660"/>
                </a:cubicBezTo>
                <a:cubicBezTo>
                  <a:pt x="7043973" y="1743394"/>
                  <a:pt x="7076983" y="1772878"/>
                  <a:pt x="7090828" y="1750287"/>
                </a:cubicBezTo>
                <a:cubicBezTo>
                  <a:pt x="7105590" y="1758041"/>
                  <a:pt x="7107688" y="1770308"/>
                  <a:pt x="7114479" y="1754649"/>
                </a:cubicBezTo>
                <a:cubicBezTo>
                  <a:pt x="7126350" y="1758420"/>
                  <a:pt x="7153167" y="1769741"/>
                  <a:pt x="7162053" y="1772908"/>
                </a:cubicBezTo>
                <a:lnTo>
                  <a:pt x="7167808" y="1773656"/>
                </a:lnTo>
                <a:lnTo>
                  <a:pt x="7187185" y="1787148"/>
                </a:lnTo>
                <a:lnTo>
                  <a:pt x="7216505" y="1804489"/>
                </a:lnTo>
                <a:lnTo>
                  <a:pt x="7219246" y="1804514"/>
                </a:lnTo>
                <a:lnTo>
                  <a:pt x="7230639" y="1813879"/>
                </a:lnTo>
                <a:cubicBezTo>
                  <a:pt x="7233815" y="1817438"/>
                  <a:pt x="7236006" y="1821285"/>
                  <a:pt x="7236776" y="1825514"/>
                </a:cubicBezTo>
                <a:cubicBezTo>
                  <a:pt x="7301762" y="1828337"/>
                  <a:pt x="7336564" y="1860417"/>
                  <a:pt x="7394082" y="1877925"/>
                </a:cubicBezTo>
                <a:cubicBezTo>
                  <a:pt x="7452342" y="1904287"/>
                  <a:pt x="7466551" y="1917411"/>
                  <a:pt x="7505820" y="1933859"/>
                </a:cubicBezTo>
                <a:cubicBezTo>
                  <a:pt x="7522528" y="1943253"/>
                  <a:pt x="7574803" y="2016599"/>
                  <a:pt x="7572147" y="2003817"/>
                </a:cubicBezTo>
                <a:cubicBezTo>
                  <a:pt x="7612486" y="2043915"/>
                  <a:pt x="7771831" y="2029022"/>
                  <a:pt x="7828975" y="2061508"/>
                </a:cubicBezTo>
                <a:lnTo>
                  <a:pt x="7886804" y="2075509"/>
                </a:lnTo>
                <a:cubicBezTo>
                  <a:pt x="7859463" y="2091010"/>
                  <a:pt x="7941076" y="2081130"/>
                  <a:pt x="7923558" y="2103529"/>
                </a:cubicBezTo>
                <a:lnTo>
                  <a:pt x="7947954" y="2104996"/>
                </a:lnTo>
                <a:lnTo>
                  <a:pt x="7952318" y="2105077"/>
                </a:lnTo>
                <a:lnTo>
                  <a:pt x="7966398" y="2109147"/>
                </a:lnTo>
                <a:lnTo>
                  <a:pt x="7974591" y="2105612"/>
                </a:lnTo>
                <a:lnTo>
                  <a:pt x="7998806" y="2108382"/>
                </a:lnTo>
                <a:cubicBezTo>
                  <a:pt x="8007224" y="2110145"/>
                  <a:pt x="8015519" y="2112885"/>
                  <a:pt x="8023544" y="2117183"/>
                </a:cubicBezTo>
                <a:cubicBezTo>
                  <a:pt x="8042536" y="2139405"/>
                  <a:pt x="8113922" y="2135674"/>
                  <a:pt x="8136247" y="2164190"/>
                </a:cubicBezTo>
                <a:cubicBezTo>
                  <a:pt x="8146485" y="2173150"/>
                  <a:pt x="8190564" y="2191557"/>
                  <a:pt x="8206445" y="2189356"/>
                </a:cubicBezTo>
                <a:cubicBezTo>
                  <a:pt x="8217189" y="2192022"/>
                  <a:pt x="8225092" y="2198625"/>
                  <a:pt x="8237464" y="2194272"/>
                </a:cubicBezTo>
                <a:cubicBezTo>
                  <a:pt x="8254235" y="2189840"/>
                  <a:pt x="8270768" y="2214957"/>
                  <a:pt x="8277853" y="2204259"/>
                </a:cubicBezTo>
                <a:cubicBezTo>
                  <a:pt x="8289971" y="2221808"/>
                  <a:pt x="8328475" y="2213978"/>
                  <a:pt x="8352501" y="2218290"/>
                </a:cubicBezTo>
                <a:cubicBezTo>
                  <a:pt x="8359916" y="2233716"/>
                  <a:pt x="8403014" y="2227555"/>
                  <a:pt x="8446938" y="2243393"/>
                </a:cubicBezTo>
                <a:cubicBezTo>
                  <a:pt x="8454511" y="2260801"/>
                  <a:pt x="8476684" y="2253935"/>
                  <a:pt x="8497138" y="2281506"/>
                </a:cubicBezTo>
                <a:cubicBezTo>
                  <a:pt x="8499906" y="2280770"/>
                  <a:pt x="8502925" y="2280276"/>
                  <a:pt x="8506096" y="2280042"/>
                </a:cubicBezTo>
                <a:cubicBezTo>
                  <a:pt x="8524529" y="2278674"/>
                  <a:pt x="8544098" y="2286123"/>
                  <a:pt x="8549806" y="2296675"/>
                </a:cubicBezTo>
                <a:cubicBezTo>
                  <a:pt x="8586026" y="2337107"/>
                  <a:pt x="8636988" y="2356250"/>
                  <a:pt x="8680256" y="2378758"/>
                </a:cubicBezTo>
                <a:cubicBezTo>
                  <a:pt x="8731302" y="2402123"/>
                  <a:pt x="8717522" y="2366494"/>
                  <a:pt x="8766301" y="2410605"/>
                </a:cubicBezTo>
                <a:cubicBezTo>
                  <a:pt x="8780965" y="2405907"/>
                  <a:pt x="8789790" y="2408871"/>
                  <a:pt x="8800492" y="2418067"/>
                </a:cubicBezTo>
                <a:cubicBezTo>
                  <a:pt x="8825856" y="2428860"/>
                  <a:pt x="8842594" y="2409144"/>
                  <a:pt x="8857555" y="2430810"/>
                </a:cubicBezTo>
                <a:cubicBezTo>
                  <a:pt x="8882799" y="2437942"/>
                  <a:pt x="8927730" y="2453942"/>
                  <a:pt x="8951967" y="2460856"/>
                </a:cubicBezTo>
                <a:cubicBezTo>
                  <a:pt x="8978331" y="2469875"/>
                  <a:pt x="8959838" y="2488515"/>
                  <a:pt x="9002970" y="2472291"/>
                </a:cubicBezTo>
                <a:cubicBezTo>
                  <a:pt x="9023997" y="2488383"/>
                  <a:pt x="9039735" y="2479669"/>
                  <a:pt x="9081613" y="2488296"/>
                </a:cubicBezTo>
                <a:lnTo>
                  <a:pt x="9091561" y="2494386"/>
                </a:lnTo>
                <a:lnTo>
                  <a:pt x="9140625" y="2486779"/>
                </a:lnTo>
                <a:cubicBezTo>
                  <a:pt x="9207053" y="2531245"/>
                  <a:pt x="9151264" y="2467994"/>
                  <a:pt x="9271105" y="2511730"/>
                </a:cubicBezTo>
                <a:cubicBezTo>
                  <a:pt x="9275764" y="2517275"/>
                  <a:pt x="9293352" y="2518083"/>
                  <a:pt x="9295023" y="2512830"/>
                </a:cubicBezTo>
                <a:cubicBezTo>
                  <a:pt x="9301933" y="2516606"/>
                  <a:pt x="9314623" y="2531276"/>
                  <a:pt x="9321673" y="2524119"/>
                </a:cubicBezTo>
                <a:cubicBezTo>
                  <a:pt x="9341881" y="2529408"/>
                  <a:pt x="9361130" y="2536033"/>
                  <a:pt x="9378975" y="2543803"/>
                </a:cubicBezTo>
                <a:lnTo>
                  <a:pt x="9414193" y="2562927"/>
                </a:lnTo>
                <a:lnTo>
                  <a:pt x="9426009" y="2558847"/>
                </a:lnTo>
                <a:cubicBezTo>
                  <a:pt x="9433598" y="2557225"/>
                  <a:pt x="9441714" y="2557145"/>
                  <a:pt x="9450634" y="2560685"/>
                </a:cubicBezTo>
                <a:cubicBezTo>
                  <a:pt x="9496298" y="2596479"/>
                  <a:pt x="9461586" y="2547391"/>
                  <a:pt x="9549097" y="2585168"/>
                </a:cubicBezTo>
                <a:cubicBezTo>
                  <a:pt x="9551956" y="2589460"/>
                  <a:pt x="9565592" y="2590888"/>
                  <a:pt x="9567633" y="2587105"/>
                </a:cubicBezTo>
                <a:cubicBezTo>
                  <a:pt x="9572507" y="2590206"/>
                  <a:pt x="9580361" y="2601581"/>
                  <a:pt x="9586878" y="2596659"/>
                </a:cubicBezTo>
                <a:lnTo>
                  <a:pt x="9589974" y="2598235"/>
                </a:lnTo>
                <a:lnTo>
                  <a:pt x="9590570" y="2598249"/>
                </a:lnTo>
                <a:lnTo>
                  <a:pt x="9591896" y="2599214"/>
                </a:lnTo>
                <a:lnTo>
                  <a:pt x="9604535" y="2605654"/>
                </a:lnTo>
                <a:lnTo>
                  <a:pt x="9610554" y="2606189"/>
                </a:lnTo>
                <a:cubicBezTo>
                  <a:pt x="9641361" y="2613359"/>
                  <a:pt x="9668752" y="2624572"/>
                  <a:pt x="9690072" y="2638745"/>
                </a:cubicBezTo>
                <a:cubicBezTo>
                  <a:pt x="9723195" y="2641319"/>
                  <a:pt x="9726446" y="2647335"/>
                  <a:pt x="9726964" y="2653728"/>
                </a:cubicBezTo>
                <a:cubicBezTo>
                  <a:pt x="9734958" y="2656403"/>
                  <a:pt x="9731670" y="2653170"/>
                  <a:pt x="9738036" y="2654794"/>
                </a:cubicBezTo>
                <a:cubicBezTo>
                  <a:pt x="9745908" y="2657757"/>
                  <a:pt x="9765000" y="2668100"/>
                  <a:pt x="9774202" y="2671509"/>
                </a:cubicBezTo>
                <a:lnTo>
                  <a:pt x="9793246" y="2675245"/>
                </a:lnTo>
                <a:cubicBezTo>
                  <a:pt x="9812596" y="2680039"/>
                  <a:pt x="9869995" y="2696274"/>
                  <a:pt x="9890301" y="2700274"/>
                </a:cubicBezTo>
                <a:cubicBezTo>
                  <a:pt x="9900631" y="2696314"/>
                  <a:pt x="9908572" y="2696560"/>
                  <a:pt x="9915070" y="2699250"/>
                </a:cubicBezTo>
                <a:lnTo>
                  <a:pt x="9976517" y="2732899"/>
                </a:lnTo>
                <a:cubicBezTo>
                  <a:pt x="9981869" y="2727000"/>
                  <a:pt x="9984699" y="2731165"/>
                  <a:pt x="9990168" y="2737877"/>
                </a:cubicBezTo>
                <a:lnTo>
                  <a:pt x="9995041" y="2741223"/>
                </a:lnTo>
                <a:lnTo>
                  <a:pt x="10012636" y="2729876"/>
                </a:lnTo>
                <a:lnTo>
                  <a:pt x="10044280" y="2726966"/>
                </a:lnTo>
                <a:lnTo>
                  <a:pt x="10057934" y="2735671"/>
                </a:lnTo>
                <a:cubicBezTo>
                  <a:pt x="10075281" y="2744341"/>
                  <a:pt x="10128594" y="2769607"/>
                  <a:pt x="10148373" y="2778987"/>
                </a:cubicBezTo>
                <a:lnTo>
                  <a:pt x="10176601" y="2791940"/>
                </a:lnTo>
                <a:cubicBezTo>
                  <a:pt x="10185319" y="2817937"/>
                  <a:pt x="10238746" y="2788423"/>
                  <a:pt x="10235082" y="2816761"/>
                </a:cubicBezTo>
                <a:cubicBezTo>
                  <a:pt x="10261478" y="2797979"/>
                  <a:pt x="10382486" y="2835579"/>
                  <a:pt x="10421684" y="2833871"/>
                </a:cubicBezTo>
                <a:cubicBezTo>
                  <a:pt x="10427369" y="2846480"/>
                  <a:pt x="10490893" y="2829473"/>
                  <a:pt x="10507376" y="2822262"/>
                </a:cubicBezTo>
                <a:cubicBezTo>
                  <a:pt x="10633551" y="2812985"/>
                  <a:pt x="10703974" y="2842678"/>
                  <a:pt x="10738376" y="2833353"/>
                </a:cubicBezTo>
                <a:cubicBezTo>
                  <a:pt x="10827719" y="2830304"/>
                  <a:pt x="10976757" y="2802522"/>
                  <a:pt x="11043443" y="2803954"/>
                </a:cubicBezTo>
                <a:cubicBezTo>
                  <a:pt x="11049567" y="2823106"/>
                  <a:pt x="11121061" y="2794142"/>
                  <a:pt x="11115269" y="2823367"/>
                </a:cubicBezTo>
                <a:cubicBezTo>
                  <a:pt x="11122168" y="2835110"/>
                  <a:pt x="11139334" y="2833959"/>
                  <a:pt x="11147582" y="2822547"/>
                </a:cubicBezTo>
                <a:cubicBezTo>
                  <a:pt x="11168093" y="2823815"/>
                  <a:pt x="11180424" y="2837446"/>
                  <a:pt x="11201205" y="2818210"/>
                </a:cubicBezTo>
                <a:cubicBezTo>
                  <a:pt x="11229430" y="2819282"/>
                  <a:pt x="11368539" y="2855696"/>
                  <a:pt x="11391726" y="2826386"/>
                </a:cubicBezTo>
                <a:cubicBezTo>
                  <a:pt x="11480791" y="2839198"/>
                  <a:pt x="11451058" y="2820936"/>
                  <a:pt x="11507640" y="2824866"/>
                </a:cubicBezTo>
                <a:cubicBezTo>
                  <a:pt x="11607733" y="2861658"/>
                  <a:pt x="11671908" y="2815146"/>
                  <a:pt x="11718056" y="2821969"/>
                </a:cubicBezTo>
                <a:cubicBezTo>
                  <a:pt x="11816707" y="2792061"/>
                  <a:pt x="11860087" y="2819031"/>
                  <a:pt x="11937926" y="2817058"/>
                </a:cubicBezTo>
                <a:cubicBezTo>
                  <a:pt x="11973607" y="2824139"/>
                  <a:pt x="11989529" y="2794506"/>
                  <a:pt x="12035355" y="2813340"/>
                </a:cubicBezTo>
                <a:cubicBezTo>
                  <a:pt x="12062147" y="2782988"/>
                  <a:pt x="12154841" y="2795794"/>
                  <a:pt x="12179047" y="2788508"/>
                </a:cubicBezTo>
                <a:lnTo>
                  <a:pt x="12192000" y="2788486"/>
                </a:lnTo>
                <a:lnTo>
                  <a:pt x="12192000" y="3378280"/>
                </a:lnTo>
                <a:lnTo>
                  <a:pt x="0" y="33782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03C5A2A-5F1D-30A1-88B0-3A1A6EF7A761}"/>
              </a:ext>
            </a:extLst>
          </p:cNvPr>
          <p:cNvSpPr>
            <a:spLocks noGrp="1"/>
          </p:cNvSpPr>
          <p:nvPr>
            <p:ph type="title"/>
          </p:nvPr>
        </p:nvSpPr>
        <p:spPr>
          <a:xfrm>
            <a:off x="3603171" y="3058881"/>
            <a:ext cx="11081658" cy="3309256"/>
          </a:xfrm>
        </p:spPr>
        <p:txBody>
          <a:bodyPr vert="horz" lIns="91440" tIns="45720" rIns="91440" bIns="45720" rtlCol="0" anchor="ctr">
            <a:normAutofit/>
          </a:bodyPr>
          <a:lstStyle/>
          <a:p>
            <a:pPr>
              <a:lnSpc>
                <a:spcPct val="90000"/>
              </a:lnSpc>
            </a:pPr>
            <a:r>
              <a:rPr lang="en-US" sz="6600" kern="1200" dirty="0">
                <a:solidFill>
                  <a:srgbClr val="22AA73"/>
                </a:solidFill>
                <a:latin typeface="+mj-lt"/>
                <a:ea typeface="+mj-ea"/>
                <a:cs typeface="+mj-cs"/>
              </a:rPr>
              <a:t>Deep Learning Model</a:t>
            </a:r>
          </a:p>
        </p:txBody>
      </p:sp>
      <p:sp>
        <p:nvSpPr>
          <p:cNvPr id="11" name="Freeform: Shape 10">
            <a:extLst>
              <a:ext uri="{FF2B5EF4-FFF2-40B4-BE49-F238E27FC236}">
                <a16:creationId xmlns:a16="http://schemas.microsoft.com/office/drawing/2014/main" id="{AEFD2FD1-B3A5-4E1D-BCC8-7684A5440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335076" y="0"/>
            <a:ext cx="10952924" cy="1377516"/>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21659 w 9517857"/>
              <a:gd name="connsiteY21" fmla="*/ 71269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21659 w 9517857"/>
              <a:gd name="connsiteY21" fmla="*/ 71269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102" fmla="*/ 9517856 w 9517857"/>
              <a:gd name="connsiteY102"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21659 w 9517857"/>
              <a:gd name="connsiteY21" fmla="*/ 71269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551625 w 9517857"/>
              <a:gd name="connsiteY93" fmla="*/ 16151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102" fmla="*/ 9517856 w 9517857"/>
              <a:gd name="connsiteY102" fmla="*/ 0 h 918356"/>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660110 w 9517857"/>
              <a:gd name="connsiteY48" fmla="*/ 348714 h 918344"/>
              <a:gd name="connsiteX49" fmla="*/ 3750023 w 9517857"/>
              <a:gd name="connsiteY49" fmla="*/ 370666 h 918344"/>
              <a:gd name="connsiteX50" fmla="*/ 3844133 w 9517857"/>
              <a:gd name="connsiteY50" fmla="*/ 360636 h 918344"/>
              <a:gd name="connsiteX51" fmla="*/ 3913545 w 9517857"/>
              <a:gd name="connsiteY51" fmla="*/ 344223 h 918344"/>
              <a:gd name="connsiteX52" fmla="*/ 4266740 w 9517857"/>
              <a:gd name="connsiteY52" fmla="*/ 361442 h 918344"/>
              <a:gd name="connsiteX53" fmla="*/ 4430770 w 9517857"/>
              <a:gd name="connsiteY53" fmla="*/ 342631 h 918344"/>
              <a:gd name="connsiteX54" fmla="*/ 4512664 w 9517857"/>
              <a:gd name="connsiteY54" fmla="*/ 319936 h 918344"/>
              <a:gd name="connsiteX55" fmla="*/ 4616423 w 9517857"/>
              <a:gd name="connsiteY55" fmla="*/ 290902 h 918344"/>
              <a:gd name="connsiteX56" fmla="*/ 4691675 w 9517857"/>
              <a:gd name="connsiteY56" fmla="*/ 253999 h 918344"/>
              <a:gd name="connsiteX57" fmla="*/ 4689051 w 9517857"/>
              <a:gd name="connsiteY57" fmla="*/ 250956 h 918344"/>
              <a:gd name="connsiteX58" fmla="*/ 4719994 w 9517857"/>
              <a:gd name="connsiteY58" fmla="*/ 245295 h 918344"/>
              <a:gd name="connsiteX59" fmla="*/ 4752894 w 9517857"/>
              <a:gd name="connsiteY59" fmla="*/ 239863 h 918344"/>
              <a:gd name="connsiteX60" fmla="*/ 4769329 w 9517857"/>
              <a:gd name="connsiteY60" fmla="*/ 233573 h 918344"/>
              <a:gd name="connsiteX61" fmla="*/ 4775634 w 9517857"/>
              <a:gd name="connsiteY61" fmla="*/ 234051 h 918344"/>
              <a:gd name="connsiteX62" fmla="*/ 4790452 w 9517857"/>
              <a:gd name="connsiteY62" fmla="*/ 233560 h 918344"/>
              <a:gd name="connsiteX63" fmla="*/ 4789062 w 9517857"/>
              <a:gd name="connsiteY63" fmla="*/ 241912 h 918344"/>
              <a:gd name="connsiteX64" fmla="*/ 4827826 w 9517857"/>
              <a:gd name="connsiteY64" fmla="*/ 246965 h 918344"/>
              <a:gd name="connsiteX65" fmla="*/ 4892569 w 9517857"/>
              <a:gd name="connsiteY65" fmla="*/ 249921 h 918344"/>
              <a:gd name="connsiteX66" fmla="*/ 4896611 w 9517857"/>
              <a:gd name="connsiteY66" fmla="*/ 240436 h 918344"/>
              <a:gd name="connsiteX67" fmla="*/ 4917286 w 9517857"/>
              <a:gd name="connsiteY67" fmla="*/ 243647 h 918344"/>
              <a:gd name="connsiteX68" fmla="*/ 4981173 w 9517857"/>
              <a:gd name="connsiteY68" fmla="*/ 247091 h 918344"/>
              <a:gd name="connsiteX69" fmla="*/ 5060397 w 9517857"/>
              <a:gd name="connsiteY69" fmla="*/ 263676 h 918344"/>
              <a:gd name="connsiteX70" fmla="*/ 5252996 w 9517857"/>
              <a:gd name="connsiteY70" fmla="*/ 270643 h 918344"/>
              <a:gd name="connsiteX71" fmla="*/ 5358056 w 9517857"/>
              <a:gd name="connsiteY71" fmla="*/ 247236 h 918344"/>
              <a:gd name="connsiteX72" fmla="*/ 5426496 w 9517857"/>
              <a:gd name="connsiteY72" fmla="*/ 235130 h 918344"/>
              <a:gd name="connsiteX73" fmla="*/ 5497161 w 9517857"/>
              <a:gd name="connsiteY73" fmla="*/ 228796 h 918344"/>
              <a:gd name="connsiteX74" fmla="*/ 5826043 w 9517857"/>
              <a:gd name="connsiteY74" fmla="*/ 148061 h 918344"/>
              <a:gd name="connsiteX75" fmla="*/ 6013415 w 9517857"/>
              <a:gd name="connsiteY75" fmla="*/ 137304 h 918344"/>
              <a:gd name="connsiteX76" fmla="*/ 6080994 w 9517857"/>
              <a:gd name="connsiteY76" fmla="*/ 142926 h 918344"/>
              <a:gd name="connsiteX77" fmla="*/ 6194152 w 9517857"/>
              <a:gd name="connsiteY77" fmla="*/ 151760 h 918344"/>
              <a:gd name="connsiteX78" fmla="*/ 6281379 w 9517857"/>
              <a:gd name="connsiteY78" fmla="*/ 181614 h 918344"/>
              <a:gd name="connsiteX79" fmla="*/ 6374947 w 9517857"/>
              <a:gd name="connsiteY79" fmla="*/ 179787 h 918344"/>
              <a:gd name="connsiteX80" fmla="*/ 6448518 w 9517857"/>
              <a:gd name="connsiteY80" fmla="*/ 164366 h 918344"/>
              <a:gd name="connsiteX81" fmla="*/ 6544700 w 9517857"/>
              <a:gd name="connsiteY81" fmla="*/ 167149 h 918344"/>
              <a:gd name="connsiteX82" fmla="*/ 6648353 w 9517857"/>
              <a:gd name="connsiteY82" fmla="*/ 172238 h 918344"/>
              <a:gd name="connsiteX83" fmla="*/ 6736227 w 9517857"/>
              <a:gd name="connsiteY83" fmla="*/ 173204 h 918344"/>
              <a:gd name="connsiteX84" fmla="*/ 6977218 w 9517857"/>
              <a:gd name="connsiteY84" fmla="*/ 184277 h 918344"/>
              <a:gd name="connsiteX85" fmla="*/ 7065221 w 9517857"/>
              <a:gd name="connsiteY85" fmla="*/ 227519 h 918344"/>
              <a:gd name="connsiteX86" fmla="*/ 7565449 w 9517857"/>
              <a:gd name="connsiteY86" fmla="*/ 258938 h 918344"/>
              <a:gd name="connsiteX87" fmla="*/ 7599285 w 9517857"/>
              <a:gd name="connsiteY87" fmla="*/ 266009 h 918344"/>
              <a:gd name="connsiteX88" fmla="*/ 7644411 w 9517857"/>
              <a:gd name="connsiteY88" fmla="*/ 258974 h 918344"/>
              <a:gd name="connsiteX89" fmla="*/ 7825110 w 9517857"/>
              <a:gd name="connsiteY89" fmla="*/ 229097 h 918344"/>
              <a:gd name="connsiteX90" fmla="*/ 7965804 w 9517857"/>
              <a:gd name="connsiteY90" fmla="*/ 190533 h 918344"/>
              <a:gd name="connsiteX91" fmla="*/ 8147401 w 9517857"/>
              <a:gd name="connsiteY91" fmla="*/ 205605 h 918344"/>
              <a:gd name="connsiteX92" fmla="*/ 8256033 w 9517857"/>
              <a:gd name="connsiteY92" fmla="*/ 193701 h 918344"/>
              <a:gd name="connsiteX93" fmla="*/ 8551625 w 9517857"/>
              <a:gd name="connsiteY93" fmla="*/ 161505 h 918344"/>
              <a:gd name="connsiteX94" fmla="*/ 8715976 w 9517857"/>
              <a:gd name="connsiteY94" fmla="*/ 178362 h 918344"/>
              <a:gd name="connsiteX95" fmla="*/ 8778827 w 9517857"/>
              <a:gd name="connsiteY95" fmla="*/ 172924 h 918344"/>
              <a:gd name="connsiteX96" fmla="*/ 8840778 w 9517857"/>
              <a:gd name="connsiteY96" fmla="*/ 143137 h 918344"/>
              <a:gd name="connsiteX97" fmla="*/ 9010380 w 9517857"/>
              <a:gd name="connsiteY97" fmla="*/ 91879 h 918344"/>
              <a:gd name="connsiteX98" fmla="*/ 9110856 w 9517857"/>
              <a:gd name="connsiteY98" fmla="*/ 70985 h 918344"/>
              <a:gd name="connsiteX99" fmla="*/ 9268817 w 9517857"/>
              <a:gd name="connsiteY99" fmla="*/ 53070 h 918344"/>
              <a:gd name="connsiteX100" fmla="*/ 9316667 w 9517857"/>
              <a:gd name="connsiteY100" fmla="*/ 45035 h 918344"/>
              <a:gd name="connsiteX101" fmla="*/ 9428209 w 9517857"/>
              <a:gd name="connsiteY101"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660110 w 9517857"/>
              <a:gd name="connsiteY48" fmla="*/ 348714 h 918344"/>
              <a:gd name="connsiteX49" fmla="*/ 3750023 w 9517857"/>
              <a:gd name="connsiteY49" fmla="*/ 370666 h 918344"/>
              <a:gd name="connsiteX50" fmla="*/ 3844133 w 9517857"/>
              <a:gd name="connsiteY50" fmla="*/ 360636 h 918344"/>
              <a:gd name="connsiteX51" fmla="*/ 3913545 w 9517857"/>
              <a:gd name="connsiteY51" fmla="*/ 344223 h 918344"/>
              <a:gd name="connsiteX52" fmla="*/ 4266740 w 9517857"/>
              <a:gd name="connsiteY52" fmla="*/ 361442 h 918344"/>
              <a:gd name="connsiteX53" fmla="*/ 4430770 w 9517857"/>
              <a:gd name="connsiteY53" fmla="*/ 342631 h 918344"/>
              <a:gd name="connsiteX54" fmla="*/ 4512664 w 9517857"/>
              <a:gd name="connsiteY54" fmla="*/ 319936 h 918344"/>
              <a:gd name="connsiteX55" fmla="*/ 4616423 w 9517857"/>
              <a:gd name="connsiteY55" fmla="*/ 290902 h 918344"/>
              <a:gd name="connsiteX56" fmla="*/ 4691675 w 9517857"/>
              <a:gd name="connsiteY56" fmla="*/ 253999 h 918344"/>
              <a:gd name="connsiteX57" fmla="*/ 4689051 w 9517857"/>
              <a:gd name="connsiteY57" fmla="*/ 250956 h 918344"/>
              <a:gd name="connsiteX58" fmla="*/ 4719994 w 9517857"/>
              <a:gd name="connsiteY58" fmla="*/ 245295 h 918344"/>
              <a:gd name="connsiteX59" fmla="*/ 4752894 w 9517857"/>
              <a:gd name="connsiteY59" fmla="*/ 239863 h 918344"/>
              <a:gd name="connsiteX60" fmla="*/ 4769329 w 9517857"/>
              <a:gd name="connsiteY60" fmla="*/ 233573 h 918344"/>
              <a:gd name="connsiteX61" fmla="*/ 4775634 w 9517857"/>
              <a:gd name="connsiteY61" fmla="*/ 234051 h 918344"/>
              <a:gd name="connsiteX62" fmla="*/ 4790452 w 9517857"/>
              <a:gd name="connsiteY62" fmla="*/ 233560 h 918344"/>
              <a:gd name="connsiteX63" fmla="*/ 4789062 w 9517857"/>
              <a:gd name="connsiteY63" fmla="*/ 241912 h 918344"/>
              <a:gd name="connsiteX64" fmla="*/ 4827826 w 9517857"/>
              <a:gd name="connsiteY64" fmla="*/ 246965 h 918344"/>
              <a:gd name="connsiteX65" fmla="*/ 4892569 w 9517857"/>
              <a:gd name="connsiteY65" fmla="*/ 249921 h 918344"/>
              <a:gd name="connsiteX66" fmla="*/ 4896611 w 9517857"/>
              <a:gd name="connsiteY66" fmla="*/ 240436 h 918344"/>
              <a:gd name="connsiteX67" fmla="*/ 4917286 w 9517857"/>
              <a:gd name="connsiteY67" fmla="*/ 243647 h 918344"/>
              <a:gd name="connsiteX68" fmla="*/ 5060397 w 9517857"/>
              <a:gd name="connsiteY68" fmla="*/ 263676 h 918344"/>
              <a:gd name="connsiteX69" fmla="*/ 5252996 w 9517857"/>
              <a:gd name="connsiteY69" fmla="*/ 270643 h 918344"/>
              <a:gd name="connsiteX70" fmla="*/ 5358056 w 9517857"/>
              <a:gd name="connsiteY70" fmla="*/ 247236 h 918344"/>
              <a:gd name="connsiteX71" fmla="*/ 5426496 w 9517857"/>
              <a:gd name="connsiteY71" fmla="*/ 235130 h 918344"/>
              <a:gd name="connsiteX72" fmla="*/ 5497161 w 9517857"/>
              <a:gd name="connsiteY72" fmla="*/ 228796 h 918344"/>
              <a:gd name="connsiteX73" fmla="*/ 5826043 w 9517857"/>
              <a:gd name="connsiteY73" fmla="*/ 148061 h 918344"/>
              <a:gd name="connsiteX74" fmla="*/ 6013415 w 9517857"/>
              <a:gd name="connsiteY74" fmla="*/ 137304 h 918344"/>
              <a:gd name="connsiteX75" fmla="*/ 6080994 w 9517857"/>
              <a:gd name="connsiteY75" fmla="*/ 142926 h 918344"/>
              <a:gd name="connsiteX76" fmla="*/ 6194152 w 9517857"/>
              <a:gd name="connsiteY76" fmla="*/ 151760 h 918344"/>
              <a:gd name="connsiteX77" fmla="*/ 6281379 w 9517857"/>
              <a:gd name="connsiteY77" fmla="*/ 181614 h 918344"/>
              <a:gd name="connsiteX78" fmla="*/ 6374947 w 9517857"/>
              <a:gd name="connsiteY78" fmla="*/ 179787 h 918344"/>
              <a:gd name="connsiteX79" fmla="*/ 6448518 w 9517857"/>
              <a:gd name="connsiteY79" fmla="*/ 164366 h 918344"/>
              <a:gd name="connsiteX80" fmla="*/ 6544700 w 9517857"/>
              <a:gd name="connsiteY80" fmla="*/ 167149 h 918344"/>
              <a:gd name="connsiteX81" fmla="*/ 6648353 w 9517857"/>
              <a:gd name="connsiteY81" fmla="*/ 172238 h 918344"/>
              <a:gd name="connsiteX82" fmla="*/ 6736227 w 9517857"/>
              <a:gd name="connsiteY82" fmla="*/ 173204 h 918344"/>
              <a:gd name="connsiteX83" fmla="*/ 6977218 w 9517857"/>
              <a:gd name="connsiteY83" fmla="*/ 184277 h 918344"/>
              <a:gd name="connsiteX84" fmla="*/ 7065221 w 9517857"/>
              <a:gd name="connsiteY84" fmla="*/ 227519 h 918344"/>
              <a:gd name="connsiteX85" fmla="*/ 7565449 w 9517857"/>
              <a:gd name="connsiteY85" fmla="*/ 258938 h 918344"/>
              <a:gd name="connsiteX86" fmla="*/ 7599285 w 9517857"/>
              <a:gd name="connsiteY86" fmla="*/ 266009 h 918344"/>
              <a:gd name="connsiteX87" fmla="*/ 7644411 w 9517857"/>
              <a:gd name="connsiteY87" fmla="*/ 258974 h 918344"/>
              <a:gd name="connsiteX88" fmla="*/ 7825110 w 9517857"/>
              <a:gd name="connsiteY88" fmla="*/ 229097 h 918344"/>
              <a:gd name="connsiteX89" fmla="*/ 7965804 w 9517857"/>
              <a:gd name="connsiteY89" fmla="*/ 190533 h 918344"/>
              <a:gd name="connsiteX90" fmla="*/ 8147401 w 9517857"/>
              <a:gd name="connsiteY90" fmla="*/ 205605 h 918344"/>
              <a:gd name="connsiteX91" fmla="*/ 8256033 w 9517857"/>
              <a:gd name="connsiteY91" fmla="*/ 193701 h 918344"/>
              <a:gd name="connsiteX92" fmla="*/ 8551625 w 9517857"/>
              <a:gd name="connsiteY92" fmla="*/ 161505 h 918344"/>
              <a:gd name="connsiteX93" fmla="*/ 8715976 w 9517857"/>
              <a:gd name="connsiteY93" fmla="*/ 178362 h 918344"/>
              <a:gd name="connsiteX94" fmla="*/ 8778827 w 9517857"/>
              <a:gd name="connsiteY94" fmla="*/ 172924 h 918344"/>
              <a:gd name="connsiteX95" fmla="*/ 8840778 w 9517857"/>
              <a:gd name="connsiteY95" fmla="*/ 143137 h 918344"/>
              <a:gd name="connsiteX96" fmla="*/ 9010380 w 9517857"/>
              <a:gd name="connsiteY96" fmla="*/ 91879 h 918344"/>
              <a:gd name="connsiteX97" fmla="*/ 9110856 w 9517857"/>
              <a:gd name="connsiteY97" fmla="*/ 70985 h 918344"/>
              <a:gd name="connsiteX98" fmla="*/ 9268817 w 9517857"/>
              <a:gd name="connsiteY98" fmla="*/ 53070 h 918344"/>
              <a:gd name="connsiteX99" fmla="*/ 9316667 w 9517857"/>
              <a:gd name="connsiteY99" fmla="*/ 45035 h 918344"/>
              <a:gd name="connsiteX100" fmla="*/ 9428209 w 9517857"/>
              <a:gd name="connsiteY100"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26043 w 9517857"/>
              <a:gd name="connsiteY72" fmla="*/ 148061 h 918344"/>
              <a:gd name="connsiteX73" fmla="*/ 6013415 w 9517857"/>
              <a:gd name="connsiteY73" fmla="*/ 137304 h 918344"/>
              <a:gd name="connsiteX74" fmla="*/ 6080994 w 9517857"/>
              <a:gd name="connsiteY74" fmla="*/ 142926 h 918344"/>
              <a:gd name="connsiteX75" fmla="*/ 6194152 w 9517857"/>
              <a:gd name="connsiteY75" fmla="*/ 151760 h 918344"/>
              <a:gd name="connsiteX76" fmla="*/ 6281379 w 9517857"/>
              <a:gd name="connsiteY76" fmla="*/ 181614 h 918344"/>
              <a:gd name="connsiteX77" fmla="*/ 6374947 w 9517857"/>
              <a:gd name="connsiteY77" fmla="*/ 179787 h 918344"/>
              <a:gd name="connsiteX78" fmla="*/ 6448518 w 9517857"/>
              <a:gd name="connsiteY78" fmla="*/ 164366 h 918344"/>
              <a:gd name="connsiteX79" fmla="*/ 6544700 w 9517857"/>
              <a:gd name="connsiteY79" fmla="*/ 167149 h 918344"/>
              <a:gd name="connsiteX80" fmla="*/ 6648353 w 9517857"/>
              <a:gd name="connsiteY80" fmla="*/ 172238 h 918344"/>
              <a:gd name="connsiteX81" fmla="*/ 6736227 w 9517857"/>
              <a:gd name="connsiteY81" fmla="*/ 173204 h 918344"/>
              <a:gd name="connsiteX82" fmla="*/ 6977218 w 9517857"/>
              <a:gd name="connsiteY82" fmla="*/ 184277 h 918344"/>
              <a:gd name="connsiteX83" fmla="*/ 7065221 w 9517857"/>
              <a:gd name="connsiteY83" fmla="*/ 227519 h 918344"/>
              <a:gd name="connsiteX84" fmla="*/ 7565449 w 9517857"/>
              <a:gd name="connsiteY84" fmla="*/ 258938 h 918344"/>
              <a:gd name="connsiteX85" fmla="*/ 7599285 w 9517857"/>
              <a:gd name="connsiteY85" fmla="*/ 266009 h 918344"/>
              <a:gd name="connsiteX86" fmla="*/ 7644411 w 9517857"/>
              <a:gd name="connsiteY86" fmla="*/ 258974 h 918344"/>
              <a:gd name="connsiteX87" fmla="*/ 7825110 w 9517857"/>
              <a:gd name="connsiteY87" fmla="*/ 229097 h 918344"/>
              <a:gd name="connsiteX88" fmla="*/ 7965804 w 9517857"/>
              <a:gd name="connsiteY88" fmla="*/ 190533 h 918344"/>
              <a:gd name="connsiteX89" fmla="*/ 8147401 w 9517857"/>
              <a:gd name="connsiteY89" fmla="*/ 205605 h 918344"/>
              <a:gd name="connsiteX90" fmla="*/ 8256033 w 9517857"/>
              <a:gd name="connsiteY90" fmla="*/ 193701 h 918344"/>
              <a:gd name="connsiteX91" fmla="*/ 8551625 w 9517857"/>
              <a:gd name="connsiteY91" fmla="*/ 161505 h 918344"/>
              <a:gd name="connsiteX92" fmla="*/ 8715976 w 9517857"/>
              <a:gd name="connsiteY92" fmla="*/ 178362 h 918344"/>
              <a:gd name="connsiteX93" fmla="*/ 8778827 w 9517857"/>
              <a:gd name="connsiteY93" fmla="*/ 172924 h 918344"/>
              <a:gd name="connsiteX94" fmla="*/ 8840778 w 9517857"/>
              <a:gd name="connsiteY94" fmla="*/ 143137 h 918344"/>
              <a:gd name="connsiteX95" fmla="*/ 9010380 w 9517857"/>
              <a:gd name="connsiteY95" fmla="*/ 91879 h 918344"/>
              <a:gd name="connsiteX96" fmla="*/ 9110856 w 9517857"/>
              <a:gd name="connsiteY96" fmla="*/ 70985 h 918344"/>
              <a:gd name="connsiteX97" fmla="*/ 9268817 w 9517857"/>
              <a:gd name="connsiteY97" fmla="*/ 53070 h 918344"/>
              <a:gd name="connsiteX98" fmla="*/ 9316667 w 9517857"/>
              <a:gd name="connsiteY98" fmla="*/ 45035 h 918344"/>
              <a:gd name="connsiteX99" fmla="*/ 9428209 w 9517857"/>
              <a:gd name="connsiteY99"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6013415 w 9517857"/>
              <a:gd name="connsiteY72" fmla="*/ 137304 h 918344"/>
              <a:gd name="connsiteX73" fmla="*/ 6080994 w 9517857"/>
              <a:gd name="connsiteY73" fmla="*/ 1429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565449 w 9517857"/>
              <a:gd name="connsiteY83" fmla="*/ 258938 h 918344"/>
              <a:gd name="connsiteX84" fmla="*/ 7599285 w 9517857"/>
              <a:gd name="connsiteY84" fmla="*/ 26600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56152 w 9517857"/>
              <a:gd name="connsiteY72" fmla="*/ 156354 h 918344"/>
              <a:gd name="connsiteX73" fmla="*/ 6080994 w 9517857"/>
              <a:gd name="connsiteY73" fmla="*/ 1429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565449 w 9517857"/>
              <a:gd name="connsiteY83" fmla="*/ 258938 h 918344"/>
              <a:gd name="connsiteX84" fmla="*/ 7599285 w 9517857"/>
              <a:gd name="connsiteY84" fmla="*/ 26600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56152 w 9517857"/>
              <a:gd name="connsiteY72" fmla="*/ 156354 h 918344"/>
              <a:gd name="connsiteX73" fmla="*/ 6014778 w 9517857"/>
              <a:gd name="connsiteY73" fmla="*/ 1683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565449 w 9517857"/>
              <a:gd name="connsiteY83" fmla="*/ 258938 h 918344"/>
              <a:gd name="connsiteX84" fmla="*/ 7599285 w 9517857"/>
              <a:gd name="connsiteY84" fmla="*/ 26600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56152 w 9517857"/>
              <a:gd name="connsiteY72" fmla="*/ 156354 h 918344"/>
              <a:gd name="connsiteX73" fmla="*/ 6014778 w 9517857"/>
              <a:gd name="connsiteY73" fmla="*/ 1683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565449 w 9517857"/>
              <a:gd name="connsiteY83" fmla="*/ 258938 h 918344"/>
              <a:gd name="connsiteX84" fmla="*/ 7350974 w 9517857"/>
              <a:gd name="connsiteY84" fmla="*/ 38030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56152 w 9517857"/>
              <a:gd name="connsiteY72" fmla="*/ 156354 h 918344"/>
              <a:gd name="connsiteX73" fmla="*/ 6014778 w 9517857"/>
              <a:gd name="connsiteY73" fmla="*/ 1683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366801 w 9517857"/>
              <a:gd name="connsiteY83" fmla="*/ 258938 h 918344"/>
              <a:gd name="connsiteX84" fmla="*/ 7350974 w 9517857"/>
              <a:gd name="connsiteY84" fmla="*/ 38030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56152 w 9517857"/>
              <a:gd name="connsiteY72" fmla="*/ 156354 h 918344"/>
              <a:gd name="connsiteX73" fmla="*/ 6014778 w 9517857"/>
              <a:gd name="connsiteY73" fmla="*/ 1683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366801 w 9517857"/>
              <a:gd name="connsiteY83" fmla="*/ 258938 h 918344"/>
              <a:gd name="connsiteX84" fmla="*/ 7433745 w 9517857"/>
              <a:gd name="connsiteY84" fmla="*/ 24695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547829 w 9517857"/>
              <a:gd name="connsiteY34" fmla="*/ 5661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13545 w 9517857"/>
              <a:gd name="connsiteY49" fmla="*/ 34422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856152 w 9517857"/>
              <a:gd name="connsiteY71" fmla="*/ 156354 h 918344"/>
              <a:gd name="connsiteX72" fmla="*/ 6014778 w 9517857"/>
              <a:gd name="connsiteY72" fmla="*/ 168326 h 918344"/>
              <a:gd name="connsiteX73" fmla="*/ 6194152 w 9517857"/>
              <a:gd name="connsiteY73" fmla="*/ 151760 h 918344"/>
              <a:gd name="connsiteX74" fmla="*/ 6281379 w 9517857"/>
              <a:gd name="connsiteY74" fmla="*/ 181614 h 918344"/>
              <a:gd name="connsiteX75" fmla="*/ 6374947 w 9517857"/>
              <a:gd name="connsiteY75" fmla="*/ 179787 h 918344"/>
              <a:gd name="connsiteX76" fmla="*/ 6448518 w 9517857"/>
              <a:gd name="connsiteY76" fmla="*/ 164366 h 918344"/>
              <a:gd name="connsiteX77" fmla="*/ 6544700 w 9517857"/>
              <a:gd name="connsiteY77" fmla="*/ 167149 h 918344"/>
              <a:gd name="connsiteX78" fmla="*/ 6648353 w 9517857"/>
              <a:gd name="connsiteY78" fmla="*/ 172238 h 918344"/>
              <a:gd name="connsiteX79" fmla="*/ 6736227 w 9517857"/>
              <a:gd name="connsiteY79" fmla="*/ 173204 h 918344"/>
              <a:gd name="connsiteX80" fmla="*/ 6977218 w 9517857"/>
              <a:gd name="connsiteY80" fmla="*/ 184277 h 918344"/>
              <a:gd name="connsiteX81" fmla="*/ 7065221 w 9517857"/>
              <a:gd name="connsiteY81" fmla="*/ 227519 h 918344"/>
              <a:gd name="connsiteX82" fmla="*/ 7366801 w 9517857"/>
              <a:gd name="connsiteY82" fmla="*/ 258938 h 918344"/>
              <a:gd name="connsiteX83" fmla="*/ 7433745 w 9517857"/>
              <a:gd name="connsiteY83" fmla="*/ 246959 h 918344"/>
              <a:gd name="connsiteX84" fmla="*/ 7644411 w 9517857"/>
              <a:gd name="connsiteY84" fmla="*/ 258974 h 918344"/>
              <a:gd name="connsiteX85" fmla="*/ 7825110 w 9517857"/>
              <a:gd name="connsiteY85" fmla="*/ 229097 h 918344"/>
              <a:gd name="connsiteX86" fmla="*/ 7965804 w 9517857"/>
              <a:gd name="connsiteY86" fmla="*/ 190533 h 918344"/>
              <a:gd name="connsiteX87" fmla="*/ 8147401 w 9517857"/>
              <a:gd name="connsiteY87" fmla="*/ 205605 h 918344"/>
              <a:gd name="connsiteX88" fmla="*/ 8256033 w 9517857"/>
              <a:gd name="connsiteY88" fmla="*/ 193701 h 918344"/>
              <a:gd name="connsiteX89" fmla="*/ 8551625 w 9517857"/>
              <a:gd name="connsiteY89" fmla="*/ 161505 h 918344"/>
              <a:gd name="connsiteX90" fmla="*/ 8715976 w 9517857"/>
              <a:gd name="connsiteY90" fmla="*/ 178362 h 918344"/>
              <a:gd name="connsiteX91" fmla="*/ 8778827 w 9517857"/>
              <a:gd name="connsiteY91" fmla="*/ 172924 h 918344"/>
              <a:gd name="connsiteX92" fmla="*/ 8840778 w 9517857"/>
              <a:gd name="connsiteY92" fmla="*/ 143137 h 918344"/>
              <a:gd name="connsiteX93" fmla="*/ 9010380 w 9517857"/>
              <a:gd name="connsiteY93" fmla="*/ 91879 h 918344"/>
              <a:gd name="connsiteX94" fmla="*/ 9110856 w 9517857"/>
              <a:gd name="connsiteY94" fmla="*/ 70985 h 918344"/>
              <a:gd name="connsiteX95" fmla="*/ 9268817 w 9517857"/>
              <a:gd name="connsiteY95" fmla="*/ 53070 h 918344"/>
              <a:gd name="connsiteX96" fmla="*/ 9316667 w 9517857"/>
              <a:gd name="connsiteY96" fmla="*/ 45035 h 918344"/>
              <a:gd name="connsiteX97" fmla="*/ 9428209 w 9517857"/>
              <a:gd name="connsiteY97"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13545 w 9517857"/>
              <a:gd name="connsiteY49" fmla="*/ 34422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856152 w 9517857"/>
              <a:gd name="connsiteY71" fmla="*/ 156354 h 918344"/>
              <a:gd name="connsiteX72" fmla="*/ 6014778 w 9517857"/>
              <a:gd name="connsiteY72" fmla="*/ 168326 h 918344"/>
              <a:gd name="connsiteX73" fmla="*/ 6194152 w 9517857"/>
              <a:gd name="connsiteY73" fmla="*/ 151760 h 918344"/>
              <a:gd name="connsiteX74" fmla="*/ 6281379 w 9517857"/>
              <a:gd name="connsiteY74" fmla="*/ 181614 h 918344"/>
              <a:gd name="connsiteX75" fmla="*/ 6374947 w 9517857"/>
              <a:gd name="connsiteY75" fmla="*/ 179787 h 918344"/>
              <a:gd name="connsiteX76" fmla="*/ 6448518 w 9517857"/>
              <a:gd name="connsiteY76" fmla="*/ 164366 h 918344"/>
              <a:gd name="connsiteX77" fmla="*/ 6544700 w 9517857"/>
              <a:gd name="connsiteY77" fmla="*/ 167149 h 918344"/>
              <a:gd name="connsiteX78" fmla="*/ 6648353 w 9517857"/>
              <a:gd name="connsiteY78" fmla="*/ 172238 h 918344"/>
              <a:gd name="connsiteX79" fmla="*/ 6736227 w 9517857"/>
              <a:gd name="connsiteY79" fmla="*/ 173204 h 918344"/>
              <a:gd name="connsiteX80" fmla="*/ 6977218 w 9517857"/>
              <a:gd name="connsiteY80" fmla="*/ 184277 h 918344"/>
              <a:gd name="connsiteX81" fmla="*/ 7065221 w 9517857"/>
              <a:gd name="connsiteY81" fmla="*/ 227519 h 918344"/>
              <a:gd name="connsiteX82" fmla="*/ 7366801 w 9517857"/>
              <a:gd name="connsiteY82" fmla="*/ 258938 h 918344"/>
              <a:gd name="connsiteX83" fmla="*/ 7433745 w 9517857"/>
              <a:gd name="connsiteY83" fmla="*/ 246959 h 918344"/>
              <a:gd name="connsiteX84" fmla="*/ 7644411 w 9517857"/>
              <a:gd name="connsiteY84" fmla="*/ 258974 h 918344"/>
              <a:gd name="connsiteX85" fmla="*/ 7825110 w 9517857"/>
              <a:gd name="connsiteY85" fmla="*/ 229097 h 918344"/>
              <a:gd name="connsiteX86" fmla="*/ 7965804 w 9517857"/>
              <a:gd name="connsiteY86" fmla="*/ 190533 h 918344"/>
              <a:gd name="connsiteX87" fmla="*/ 8147401 w 9517857"/>
              <a:gd name="connsiteY87" fmla="*/ 205605 h 918344"/>
              <a:gd name="connsiteX88" fmla="*/ 8256033 w 9517857"/>
              <a:gd name="connsiteY88" fmla="*/ 193701 h 918344"/>
              <a:gd name="connsiteX89" fmla="*/ 8551625 w 9517857"/>
              <a:gd name="connsiteY89" fmla="*/ 161505 h 918344"/>
              <a:gd name="connsiteX90" fmla="*/ 8715976 w 9517857"/>
              <a:gd name="connsiteY90" fmla="*/ 178362 h 918344"/>
              <a:gd name="connsiteX91" fmla="*/ 8778827 w 9517857"/>
              <a:gd name="connsiteY91" fmla="*/ 172924 h 918344"/>
              <a:gd name="connsiteX92" fmla="*/ 8840778 w 9517857"/>
              <a:gd name="connsiteY92" fmla="*/ 143137 h 918344"/>
              <a:gd name="connsiteX93" fmla="*/ 9010380 w 9517857"/>
              <a:gd name="connsiteY93" fmla="*/ 91879 h 918344"/>
              <a:gd name="connsiteX94" fmla="*/ 9110856 w 9517857"/>
              <a:gd name="connsiteY94" fmla="*/ 70985 h 918344"/>
              <a:gd name="connsiteX95" fmla="*/ 9268817 w 9517857"/>
              <a:gd name="connsiteY95" fmla="*/ 53070 h 918344"/>
              <a:gd name="connsiteX96" fmla="*/ 9316667 w 9517857"/>
              <a:gd name="connsiteY96" fmla="*/ 45035 h 918344"/>
              <a:gd name="connsiteX97" fmla="*/ 9428209 w 9517857"/>
              <a:gd name="connsiteY97"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856152 w 9517857"/>
              <a:gd name="connsiteY71" fmla="*/ 156354 h 918344"/>
              <a:gd name="connsiteX72" fmla="*/ 6014778 w 9517857"/>
              <a:gd name="connsiteY72" fmla="*/ 168326 h 918344"/>
              <a:gd name="connsiteX73" fmla="*/ 6194152 w 9517857"/>
              <a:gd name="connsiteY73" fmla="*/ 151760 h 918344"/>
              <a:gd name="connsiteX74" fmla="*/ 6281379 w 9517857"/>
              <a:gd name="connsiteY74" fmla="*/ 181614 h 918344"/>
              <a:gd name="connsiteX75" fmla="*/ 6374947 w 9517857"/>
              <a:gd name="connsiteY75" fmla="*/ 179787 h 918344"/>
              <a:gd name="connsiteX76" fmla="*/ 6448518 w 9517857"/>
              <a:gd name="connsiteY76" fmla="*/ 164366 h 918344"/>
              <a:gd name="connsiteX77" fmla="*/ 6544700 w 9517857"/>
              <a:gd name="connsiteY77" fmla="*/ 167149 h 918344"/>
              <a:gd name="connsiteX78" fmla="*/ 6648353 w 9517857"/>
              <a:gd name="connsiteY78" fmla="*/ 172238 h 918344"/>
              <a:gd name="connsiteX79" fmla="*/ 6736227 w 9517857"/>
              <a:gd name="connsiteY79" fmla="*/ 173204 h 918344"/>
              <a:gd name="connsiteX80" fmla="*/ 6977218 w 9517857"/>
              <a:gd name="connsiteY80" fmla="*/ 184277 h 918344"/>
              <a:gd name="connsiteX81" fmla="*/ 7065221 w 9517857"/>
              <a:gd name="connsiteY81" fmla="*/ 227519 h 918344"/>
              <a:gd name="connsiteX82" fmla="*/ 7366801 w 9517857"/>
              <a:gd name="connsiteY82" fmla="*/ 258938 h 918344"/>
              <a:gd name="connsiteX83" fmla="*/ 7433745 w 9517857"/>
              <a:gd name="connsiteY83" fmla="*/ 246959 h 918344"/>
              <a:gd name="connsiteX84" fmla="*/ 7644411 w 9517857"/>
              <a:gd name="connsiteY84" fmla="*/ 258974 h 918344"/>
              <a:gd name="connsiteX85" fmla="*/ 7825110 w 9517857"/>
              <a:gd name="connsiteY85" fmla="*/ 229097 h 918344"/>
              <a:gd name="connsiteX86" fmla="*/ 7965804 w 9517857"/>
              <a:gd name="connsiteY86" fmla="*/ 190533 h 918344"/>
              <a:gd name="connsiteX87" fmla="*/ 8147401 w 9517857"/>
              <a:gd name="connsiteY87" fmla="*/ 205605 h 918344"/>
              <a:gd name="connsiteX88" fmla="*/ 8256033 w 9517857"/>
              <a:gd name="connsiteY88" fmla="*/ 193701 h 918344"/>
              <a:gd name="connsiteX89" fmla="*/ 8551625 w 9517857"/>
              <a:gd name="connsiteY89" fmla="*/ 161505 h 918344"/>
              <a:gd name="connsiteX90" fmla="*/ 8715976 w 9517857"/>
              <a:gd name="connsiteY90" fmla="*/ 178362 h 918344"/>
              <a:gd name="connsiteX91" fmla="*/ 8778827 w 9517857"/>
              <a:gd name="connsiteY91" fmla="*/ 172924 h 918344"/>
              <a:gd name="connsiteX92" fmla="*/ 8840778 w 9517857"/>
              <a:gd name="connsiteY92" fmla="*/ 143137 h 918344"/>
              <a:gd name="connsiteX93" fmla="*/ 9010380 w 9517857"/>
              <a:gd name="connsiteY93" fmla="*/ 91879 h 918344"/>
              <a:gd name="connsiteX94" fmla="*/ 9110856 w 9517857"/>
              <a:gd name="connsiteY94" fmla="*/ 70985 h 918344"/>
              <a:gd name="connsiteX95" fmla="*/ 9268817 w 9517857"/>
              <a:gd name="connsiteY95" fmla="*/ 53070 h 918344"/>
              <a:gd name="connsiteX96" fmla="*/ 9316667 w 9517857"/>
              <a:gd name="connsiteY96" fmla="*/ 45035 h 918344"/>
              <a:gd name="connsiteX97" fmla="*/ 9428209 w 9517857"/>
              <a:gd name="connsiteY97"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856152 w 9517857"/>
              <a:gd name="connsiteY71" fmla="*/ 156354 h 918344"/>
              <a:gd name="connsiteX72" fmla="*/ 6014778 w 9517857"/>
              <a:gd name="connsiteY72" fmla="*/ 168326 h 918344"/>
              <a:gd name="connsiteX73" fmla="*/ 6194152 w 9517857"/>
              <a:gd name="connsiteY73" fmla="*/ 151760 h 918344"/>
              <a:gd name="connsiteX74" fmla="*/ 6281379 w 9517857"/>
              <a:gd name="connsiteY74" fmla="*/ 181614 h 918344"/>
              <a:gd name="connsiteX75" fmla="*/ 6374947 w 9517857"/>
              <a:gd name="connsiteY75" fmla="*/ 179787 h 918344"/>
              <a:gd name="connsiteX76" fmla="*/ 6448518 w 9517857"/>
              <a:gd name="connsiteY76" fmla="*/ 164366 h 918344"/>
              <a:gd name="connsiteX77" fmla="*/ 6544700 w 9517857"/>
              <a:gd name="connsiteY77" fmla="*/ 167149 h 918344"/>
              <a:gd name="connsiteX78" fmla="*/ 6648353 w 9517857"/>
              <a:gd name="connsiteY78" fmla="*/ 172238 h 918344"/>
              <a:gd name="connsiteX79" fmla="*/ 6736227 w 9517857"/>
              <a:gd name="connsiteY79" fmla="*/ 173204 h 918344"/>
              <a:gd name="connsiteX80" fmla="*/ 6977218 w 9517857"/>
              <a:gd name="connsiteY80" fmla="*/ 184277 h 918344"/>
              <a:gd name="connsiteX81" fmla="*/ 7065221 w 9517857"/>
              <a:gd name="connsiteY81" fmla="*/ 227519 h 918344"/>
              <a:gd name="connsiteX82" fmla="*/ 7366801 w 9517857"/>
              <a:gd name="connsiteY82" fmla="*/ 258938 h 918344"/>
              <a:gd name="connsiteX83" fmla="*/ 7433745 w 9517857"/>
              <a:gd name="connsiteY83" fmla="*/ 246959 h 918344"/>
              <a:gd name="connsiteX84" fmla="*/ 7644411 w 9517857"/>
              <a:gd name="connsiteY84" fmla="*/ 258974 h 918344"/>
              <a:gd name="connsiteX85" fmla="*/ 7825110 w 9517857"/>
              <a:gd name="connsiteY85" fmla="*/ 229097 h 918344"/>
              <a:gd name="connsiteX86" fmla="*/ 8147401 w 9517857"/>
              <a:gd name="connsiteY86" fmla="*/ 205605 h 918344"/>
              <a:gd name="connsiteX87" fmla="*/ 8256033 w 9517857"/>
              <a:gd name="connsiteY87" fmla="*/ 193701 h 918344"/>
              <a:gd name="connsiteX88" fmla="*/ 8551625 w 9517857"/>
              <a:gd name="connsiteY88" fmla="*/ 161505 h 918344"/>
              <a:gd name="connsiteX89" fmla="*/ 8715976 w 9517857"/>
              <a:gd name="connsiteY89" fmla="*/ 178362 h 918344"/>
              <a:gd name="connsiteX90" fmla="*/ 8778827 w 9517857"/>
              <a:gd name="connsiteY90" fmla="*/ 172924 h 918344"/>
              <a:gd name="connsiteX91" fmla="*/ 8840778 w 9517857"/>
              <a:gd name="connsiteY91" fmla="*/ 143137 h 918344"/>
              <a:gd name="connsiteX92" fmla="*/ 9010380 w 9517857"/>
              <a:gd name="connsiteY92" fmla="*/ 91879 h 918344"/>
              <a:gd name="connsiteX93" fmla="*/ 9110856 w 9517857"/>
              <a:gd name="connsiteY93" fmla="*/ 70985 h 918344"/>
              <a:gd name="connsiteX94" fmla="*/ 9268817 w 9517857"/>
              <a:gd name="connsiteY94" fmla="*/ 53070 h 918344"/>
              <a:gd name="connsiteX95" fmla="*/ 9316667 w 9517857"/>
              <a:gd name="connsiteY95" fmla="*/ 45035 h 918344"/>
              <a:gd name="connsiteX96" fmla="*/ 9428209 w 9517857"/>
              <a:gd name="connsiteY96"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856152 w 9517857"/>
              <a:gd name="connsiteY71" fmla="*/ 156354 h 918344"/>
              <a:gd name="connsiteX72" fmla="*/ 6014778 w 9517857"/>
              <a:gd name="connsiteY72" fmla="*/ 168326 h 918344"/>
              <a:gd name="connsiteX73" fmla="*/ 6194152 w 9517857"/>
              <a:gd name="connsiteY73" fmla="*/ 151760 h 918344"/>
              <a:gd name="connsiteX74" fmla="*/ 6281379 w 9517857"/>
              <a:gd name="connsiteY74" fmla="*/ 181614 h 918344"/>
              <a:gd name="connsiteX75" fmla="*/ 6374947 w 9517857"/>
              <a:gd name="connsiteY75" fmla="*/ 179787 h 918344"/>
              <a:gd name="connsiteX76" fmla="*/ 6448518 w 9517857"/>
              <a:gd name="connsiteY76" fmla="*/ 164366 h 918344"/>
              <a:gd name="connsiteX77" fmla="*/ 6544700 w 9517857"/>
              <a:gd name="connsiteY77" fmla="*/ 167149 h 918344"/>
              <a:gd name="connsiteX78" fmla="*/ 6648353 w 9517857"/>
              <a:gd name="connsiteY78" fmla="*/ 172238 h 918344"/>
              <a:gd name="connsiteX79" fmla="*/ 6736227 w 9517857"/>
              <a:gd name="connsiteY79" fmla="*/ 173204 h 918344"/>
              <a:gd name="connsiteX80" fmla="*/ 6977218 w 9517857"/>
              <a:gd name="connsiteY80" fmla="*/ 184277 h 918344"/>
              <a:gd name="connsiteX81" fmla="*/ 7065221 w 9517857"/>
              <a:gd name="connsiteY81" fmla="*/ 227519 h 918344"/>
              <a:gd name="connsiteX82" fmla="*/ 7366801 w 9517857"/>
              <a:gd name="connsiteY82" fmla="*/ 258938 h 918344"/>
              <a:gd name="connsiteX83" fmla="*/ 7433745 w 9517857"/>
              <a:gd name="connsiteY83" fmla="*/ 246959 h 918344"/>
              <a:gd name="connsiteX84" fmla="*/ 7644411 w 9517857"/>
              <a:gd name="connsiteY84" fmla="*/ 258974 h 918344"/>
              <a:gd name="connsiteX85" fmla="*/ 7825110 w 9517857"/>
              <a:gd name="connsiteY85" fmla="*/ 229097 h 918344"/>
              <a:gd name="connsiteX86" fmla="*/ 8106016 w 9517857"/>
              <a:gd name="connsiteY86" fmla="*/ 231005 h 918344"/>
              <a:gd name="connsiteX87" fmla="*/ 8256033 w 9517857"/>
              <a:gd name="connsiteY87" fmla="*/ 193701 h 918344"/>
              <a:gd name="connsiteX88" fmla="*/ 8551625 w 9517857"/>
              <a:gd name="connsiteY88" fmla="*/ 161505 h 918344"/>
              <a:gd name="connsiteX89" fmla="*/ 8715976 w 9517857"/>
              <a:gd name="connsiteY89" fmla="*/ 178362 h 918344"/>
              <a:gd name="connsiteX90" fmla="*/ 8778827 w 9517857"/>
              <a:gd name="connsiteY90" fmla="*/ 172924 h 918344"/>
              <a:gd name="connsiteX91" fmla="*/ 8840778 w 9517857"/>
              <a:gd name="connsiteY91" fmla="*/ 143137 h 918344"/>
              <a:gd name="connsiteX92" fmla="*/ 9010380 w 9517857"/>
              <a:gd name="connsiteY92" fmla="*/ 91879 h 918344"/>
              <a:gd name="connsiteX93" fmla="*/ 9110856 w 9517857"/>
              <a:gd name="connsiteY93" fmla="*/ 70985 h 918344"/>
              <a:gd name="connsiteX94" fmla="*/ 9268817 w 9517857"/>
              <a:gd name="connsiteY94" fmla="*/ 53070 h 918344"/>
              <a:gd name="connsiteX95" fmla="*/ 9316667 w 9517857"/>
              <a:gd name="connsiteY95" fmla="*/ 45035 h 918344"/>
              <a:gd name="connsiteX96" fmla="*/ 9428209 w 9517857"/>
              <a:gd name="connsiteY96"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6014778 w 9517857"/>
              <a:gd name="connsiteY71" fmla="*/ 16832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840778 w 9517857"/>
              <a:gd name="connsiteY89" fmla="*/ 143137 h 918344"/>
              <a:gd name="connsiteX90" fmla="*/ 9010380 w 9517857"/>
              <a:gd name="connsiteY90" fmla="*/ 91879 h 918344"/>
              <a:gd name="connsiteX91" fmla="*/ 9110856 w 9517857"/>
              <a:gd name="connsiteY91" fmla="*/ 70985 h 918344"/>
              <a:gd name="connsiteX92" fmla="*/ 9268817 w 9517857"/>
              <a:gd name="connsiteY92" fmla="*/ 53070 h 918344"/>
              <a:gd name="connsiteX93" fmla="*/ 9316667 w 9517857"/>
              <a:gd name="connsiteY93" fmla="*/ 45035 h 918344"/>
              <a:gd name="connsiteX94" fmla="*/ 9428209 w 9517857"/>
              <a:gd name="connsiteY94"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840778 w 9517857"/>
              <a:gd name="connsiteY88" fmla="*/ 143137 h 918344"/>
              <a:gd name="connsiteX89" fmla="*/ 9010380 w 9517857"/>
              <a:gd name="connsiteY89" fmla="*/ 9187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91116 w 9517857"/>
              <a:gd name="connsiteY88" fmla="*/ 143137 h 918344"/>
              <a:gd name="connsiteX89" fmla="*/ 9010380 w 9517857"/>
              <a:gd name="connsiteY89" fmla="*/ 9187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91116 w 9517857"/>
              <a:gd name="connsiteY88" fmla="*/ 143137 h 918344"/>
              <a:gd name="connsiteX89" fmla="*/ 9010380 w 9517857"/>
              <a:gd name="connsiteY89" fmla="*/ 9187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91116 w 9517857"/>
              <a:gd name="connsiteY88" fmla="*/ 143137 h 918344"/>
              <a:gd name="connsiteX89" fmla="*/ 9002103 w 9517857"/>
              <a:gd name="connsiteY89" fmla="*/ 8552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683515 w 9517857"/>
              <a:gd name="connsiteY88" fmla="*/ 143137 h 918344"/>
              <a:gd name="connsiteX89" fmla="*/ 9002103 w 9517857"/>
              <a:gd name="connsiteY89" fmla="*/ 8552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63955 w 9517857"/>
              <a:gd name="connsiteY85" fmla="*/ 205605 h 918344"/>
              <a:gd name="connsiteX86" fmla="*/ 8256033 w 9517857"/>
              <a:gd name="connsiteY86" fmla="*/ 193701 h 918344"/>
              <a:gd name="connsiteX87" fmla="*/ 8551625 w 9517857"/>
              <a:gd name="connsiteY87" fmla="*/ 161505 h 918344"/>
              <a:gd name="connsiteX88" fmla="*/ 8683515 w 9517857"/>
              <a:gd name="connsiteY88" fmla="*/ 143137 h 918344"/>
              <a:gd name="connsiteX89" fmla="*/ 9002103 w 9517857"/>
              <a:gd name="connsiteY89" fmla="*/ 8552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517857" h="918344">
                <a:moveTo>
                  <a:pt x="4686423" y="247907"/>
                </a:moveTo>
                <a:lnTo>
                  <a:pt x="4689051" y="250956"/>
                </a:lnTo>
                <a:lnTo>
                  <a:pt x="4687244" y="251286"/>
                </a:lnTo>
                <a:lnTo>
                  <a:pt x="4686423" y="247907"/>
                </a:lnTo>
                <a:close/>
                <a:moveTo>
                  <a:pt x="4685225" y="246518"/>
                </a:moveTo>
                <a:cubicBezTo>
                  <a:pt x="4688837" y="243186"/>
                  <a:pt x="4687468" y="244586"/>
                  <a:pt x="4686133" y="246715"/>
                </a:cubicBezTo>
                <a:cubicBezTo>
                  <a:pt x="4686230" y="247112"/>
                  <a:pt x="4686326" y="247510"/>
                  <a:pt x="4686423" y="247907"/>
                </a:cubicBezTo>
                <a:lnTo>
                  <a:pt x="4685225" y="246518"/>
                </a:lnTo>
                <a:close/>
                <a:moveTo>
                  <a:pt x="9428209" y="29911"/>
                </a:moveTo>
                <a:lnTo>
                  <a:pt x="9517857" y="0"/>
                </a:lnTo>
                <a:lnTo>
                  <a:pt x="9517857" y="918344"/>
                </a:lnTo>
                <a:lnTo>
                  <a:pt x="14604" y="918344"/>
                </a:lnTo>
                <a:lnTo>
                  <a:pt x="12841" y="917751"/>
                </a:lnTo>
                <a:cubicBezTo>
                  <a:pt x="4532" y="914852"/>
                  <a:pt x="-773" y="912795"/>
                  <a:pt x="93" y="912459"/>
                </a:cubicBezTo>
                <a:cubicBezTo>
                  <a:pt x="172" y="912286"/>
                  <a:pt x="58594" y="890483"/>
                  <a:pt x="58674" y="890310"/>
                </a:cubicBezTo>
                <a:cubicBezTo>
                  <a:pt x="127436" y="929602"/>
                  <a:pt x="206243" y="828214"/>
                  <a:pt x="275005" y="807217"/>
                </a:cubicBezTo>
                <a:cubicBezTo>
                  <a:pt x="303983" y="806075"/>
                  <a:pt x="504960" y="777363"/>
                  <a:pt x="587824" y="798183"/>
                </a:cubicBezTo>
                <a:cubicBezTo>
                  <a:pt x="598733" y="769336"/>
                  <a:pt x="682904" y="785912"/>
                  <a:pt x="651826" y="738326"/>
                </a:cubicBezTo>
                <a:cubicBezTo>
                  <a:pt x="688440" y="737850"/>
                  <a:pt x="753255" y="750384"/>
                  <a:pt x="727985" y="719814"/>
                </a:cubicBezTo>
                <a:cubicBezTo>
                  <a:pt x="739648" y="718737"/>
                  <a:pt x="775717" y="715075"/>
                  <a:pt x="778982" y="710130"/>
                </a:cubicBezTo>
                <a:cubicBezTo>
                  <a:pt x="779189" y="709395"/>
                  <a:pt x="849736" y="718709"/>
                  <a:pt x="849944" y="717975"/>
                </a:cubicBezTo>
                <a:lnTo>
                  <a:pt x="921659" y="712683"/>
                </a:lnTo>
                <a:lnTo>
                  <a:pt x="930946" y="734034"/>
                </a:lnTo>
                <a:lnTo>
                  <a:pt x="986250" y="713518"/>
                </a:lnTo>
                <a:lnTo>
                  <a:pt x="1013752" y="713349"/>
                </a:lnTo>
                <a:lnTo>
                  <a:pt x="1023734" y="718559"/>
                </a:lnTo>
                <a:cubicBezTo>
                  <a:pt x="1033291" y="721264"/>
                  <a:pt x="1045398" y="721382"/>
                  <a:pt x="1063207" y="715639"/>
                </a:cubicBezTo>
                <a:lnTo>
                  <a:pt x="1081980" y="738443"/>
                </a:lnTo>
                <a:lnTo>
                  <a:pt x="1218120" y="713268"/>
                </a:lnTo>
                <a:cubicBezTo>
                  <a:pt x="1230137" y="716150"/>
                  <a:pt x="1387179" y="685167"/>
                  <a:pt x="1397459" y="691178"/>
                </a:cubicBezTo>
                <a:cubicBezTo>
                  <a:pt x="1490025" y="704972"/>
                  <a:pt x="1465878" y="715592"/>
                  <a:pt x="1580688" y="693685"/>
                </a:cubicBezTo>
                <a:cubicBezTo>
                  <a:pt x="1607067" y="704367"/>
                  <a:pt x="1719477" y="658227"/>
                  <a:pt x="1772334" y="710628"/>
                </a:cubicBezTo>
                <a:cubicBezTo>
                  <a:pt x="1745536" y="644812"/>
                  <a:pt x="1976078" y="716424"/>
                  <a:pt x="2002561" y="659905"/>
                </a:cubicBezTo>
                <a:cubicBezTo>
                  <a:pt x="2045346" y="660345"/>
                  <a:pt x="2166676" y="654379"/>
                  <a:pt x="2135144" y="636489"/>
                </a:cubicBezTo>
                <a:cubicBezTo>
                  <a:pt x="2226022" y="620861"/>
                  <a:pt x="2361353" y="588467"/>
                  <a:pt x="2448505" y="578838"/>
                </a:cubicBezTo>
                <a:cubicBezTo>
                  <a:pt x="2446114" y="626857"/>
                  <a:pt x="2632278" y="528268"/>
                  <a:pt x="2658055" y="578715"/>
                </a:cubicBezTo>
                <a:cubicBezTo>
                  <a:pt x="2670795" y="573569"/>
                  <a:pt x="2682322" y="566993"/>
                  <a:pt x="2693698" y="560017"/>
                </a:cubicBezTo>
                <a:lnTo>
                  <a:pt x="2699673" y="556388"/>
                </a:lnTo>
                <a:lnTo>
                  <a:pt x="2727306" y="550686"/>
                </a:lnTo>
                <a:lnTo>
                  <a:pt x="2730451" y="538046"/>
                </a:lnTo>
                <a:lnTo>
                  <a:pt x="2768713" y="521563"/>
                </a:lnTo>
                <a:cubicBezTo>
                  <a:pt x="2783756" y="517092"/>
                  <a:pt x="2800788" y="514279"/>
                  <a:pt x="2820868" y="514148"/>
                </a:cubicBezTo>
                <a:cubicBezTo>
                  <a:pt x="2894791" y="532873"/>
                  <a:pt x="2981506" y="465495"/>
                  <a:pt x="3073635" y="491282"/>
                </a:cubicBezTo>
                <a:cubicBezTo>
                  <a:pt x="3106872" y="496612"/>
                  <a:pt x="3205785" y="487706"/>
                  <a:pt x="3222071" y="470547"/>
                </a:cubicBezTo>
                <a:cubicBezTo>
                  <a:pt x="3242193" y="465502"/>
                  <a:pt x="3267163" y="469124"/>
                  <a:pt x="3274069" y="451593"/>
                </a:cubicBezTo>
                <a:cubicBezTo>
                  <a:pt x="3286659" y="430153"/>
                  <a:pt x="3363648" y="455559"/>
                  <a:pt x="3349632" y="432571"/>
                </a:cubicBezTo>
                <a:lnTo>
                  <a:pt x="3479593" y="390425"/>
                </a:lnTo>
                <a:cubicBezTo>
                  <a:pt x="3546325" y="380108"/>
                  <a:pt x="3689266" y="375631"/>
                  <a:pt x="3750023" y="370666"/>
                </a:cubicBezTo>
                <a:cubicBezTo>
                  <a:pt x="3810780" y="365701"/>
                  <a:pt x="3796187" y="363985"/>
                  <a:pt x="3844133" y="360636"/>
                </a:cubicBezTo>
                <a:cubicBezTo>
                  <a:pt x="3892079" y="357287"/>
                  <a:pt x="4007004" y="338828"/>
                  <a:pt x="4037701" y="350573"/>
                </a:cubicBezTo>
                <a:cubicBezTo>
                  <a:pt x="4133026" y="338752"/>
                  <a:pt x="4159924" y="363178"/>
                  <a:pt x="4266740" y="361442"/>
                </a:cubicBezTo>
                <a:cubicBezTo>
                  <a:pt x="4385770" y="354362"/>
                  <a:pt x="4314535" y="340131"/>
                  <a:pt x="4430770" y="342631"/>
                </a:cubicBezTo>
                <a:cubicBezTo>
                  <a:pt x="4439969" y="322582"/>
                  <a:pt x="4478290" y="314633"/>
                  <a:pt x="4512664" y="319936"/>
                </a:cubicBezTo>
                <a:cubicBezTo>
                  <a:pt x="4570011" y="315126"/>
                  <a:pt x="4549085" y="269587"/>
                  <a:pt x="4616423" y="290902"/>
                </a:cubicBezTo>
                <a:cubicBezTo>
                  <a:pt x="4599641" y="270265"/>
                  <a:pt x="4692085" y="269204"/>
                  <a:pt x="4691675" y="253999"/>
                </a:cubicBezTo>
                <a:lnTo>
                  <a:pt x="4689051" y="250956"/>
                </a:lnTo>
                <a:lnTo>
                  <a:pt x="4719994" y="245295"/>
                </a:lnTo>
                <a:cubicBezTo>
                  <a:pt x="4732635" y="242763"/>
                  <a:pt x="4745300" y="240323"/>
                  <a:pt x="4752894" y="239863"/>
                </a:cubicBezTo>
                <a:lnTo>
                  <a:pt x="4769329" y="233573"/>
                </a:lnTo>
                <a:lnTo>
                  <a:pt x="4775634" y="234051"/>
                </a:lnTo>
                <a:lnTo>
                  <a:pt x="4790452" y="233560"/>
                </a:lnTo>
                <a:lnTo>
                  <a:pt x="4789062" y="241912"/>
                </a:lnTo>
                <a:cubicBezTo>
                  <a:pt x="4786342" y="249920"/>
                  <a:pt x="4804560" y="248619"/>
                  <a:pt x="4827826" y="246965"/>
                </a:cubicBezTo>
                <a:cubicBezTo>
                  <a:pt x="4875782" y="239557"/>
                  <a:pt x="4874112" y="283401"/>
                  <a:pt x="4892569" y="249921"/>
                </a:cubicBezTo>
                <a:lnTo>
                  <a:pt x="4896611" y="240436"/>
                </a:lnTo>
                <a:lnTo>
                  <a:pt x="4917286" y="243647"/>
                </a:lnTo>
                <a:cubicBezTo>
                  <a:pt x="4944584" y="247520"/>
                  <a:pt x="5004445" y="259177"/>
                  <a:pt x="5060397" y="263676"/>
                </a:cubicBezTo>
                <a:cubicBezTo>
                  <a:pt x="5093356" y="238577"/>
                  <a:pt x="5149615" y="249939"/>
                  <a:pt x="5244719" y="245243"/>
                </a:cubicBezTo>
                <a:cubicBezTo>
                  <a:pt x="5280563" y="216460"/>
                  <a:pt x="5287005" y="287909"/>
                  <a:pt x="5358056" y="247236"/>
                </a:cubicBezTo>
                <a:cubicBezTo>
                  <a:pt x="5361752" y="250245"/>
                  <a:pt x="5403312" y="238203"/>
                  <a:pt x="5426496" y="235130"/>
                </a:cubicBezTo>
                <a:cubicBezTo>
                  <a:pt x="5449679" y="232057"/>
                  <a:pt x="5473549" y="245599"/>
                  <a:pt x="5497161" y="228796"/>
                </a:cubicBezTo>
                <a:cubicBezTo>
                  <a:pt x="5639351" y="214989"/>
                  <a:pt x="5707050" y="169433"/>
                  <a:pt x="5923732" y="187376"/>
                </a:cubicBezTo>
                <a:cubicBezTo>
                  <a:pt x="5980821" y="181528"/>
                  <a:pt x="6140195" y="184371"/>
                  <a:pt x="6194152" y="151760"/>
                </a:cubicBezTo>
                <a:cubicBezTo>
                  <a:pt x="6187280" y="177771"/>
                  <a:pt x="6304222" y="153398"/>
                  <a:pt x="6281379" y="181614"/>
                </a:cubicBezTo>
                <a:cubicBezTo>
                  <a:pt x="6321899" y="201807"/>
                  <a:pt x="6335111" y="162578"/>
                  <a:pt x="6374947" y="179787"/>
                </a:cubicBezTo>
                <a:cubicBezTo>
                  <a:pt x="6417404" y="181324"/>
                  <a:pt x="6402484" y="169682"/>
                  <a:pt x="6448518" y="164366"/>
                </a:cubicBezTo>
                <a:cubicBezTo>
                  <a:pt x="6504958" y="162476"/>
                  <a:pt x="6493438" y="111191"/>
                  <a:pt x="6544700" y="167149"/>
                </a:cubicBezTo>
                <a:cubicBezTo>
                  <a:pt x="6601507" y="148685"/>
                  <a:pt x="6566269" y="164374"/>
                  <a:pt x="6648353" y="172238"/>
                </a:cubicBezTo>
                <a:cubicBezTo>
                  <a:pt x="6680008" y="155211"/>
                  <a:pt x="6707960" y="160661"/>
                  <a:pt x="6736227" y="173204"/>
                </a:cubicBezTo>
                <a:cubicBezTo>
                  <a:pt x="6813963" y="164272"/>
                  <a:pt x="6888143" y="181284"/>
                  <a:pt x="6977218" y="184277"/>
                </a:cubicBezTo>
                <a:cubicBezTo>
                  <a:pt x="7040424" y="188306"/>
                  <a:pt x="7000291" y="215076"/>
                  <a:pt x="7065221" y="227519"/>
                </a:cubicBezTo>
                <a:cubicBezTo>
                  <a:pt x="7130151" y="239962"/>
                  <a:pt x="7277790" y="252523"/>
                  <a:pt x="7366801" y="258938"/>
                </a:cubicBezTo>
                <a:cubicBezTo>
                  <a:pt x="7377311" y="252420"/>
                  <a:pt x="7435314" y="238566"/>
                  <a:pt x="7433745" y="246959"/>
                </a:cubicBezTo>
                <a:cubicBezTo>
                  <a:pt x="7446076" y="243878"/>
                  <a:pt x="7639946" y="245807"/>
                  <a:pt x="7644411" y="258974"/>
                </a:cubicBezTo>
                <a:cubicBezTo>
                  <a:pt x="7708015" y="258000"/>
                  <a:pt x="7770249" y="247712"/>
                  <a:pt x="7825110" y="229097"/>
                </a:cubicBezTo>
                <a:cubicBezTo>
                  <a:pt x="7908941" y="220202"/>
                  <a:pt x="8092134" y="211504"/>
                  <a:pt x="8163955" y="205605"/>
                </a:cubicBezTo>
                <a:cubicBezTo>
                  <a:pt x="8183007" y="196598"/>
                  <a:pt x="8225048" y="207087"/>
                  <a:pt x="8256033" y="193701"/>
                </a:cubicBezTo>
                <a:cubicBezTo>
                  <a:pt x="8334440" y="185293"/>
                  <a:pt x="8474968" y="164062"/>
                  <a:pt x="8551625" y="161505"/>
                </a:cubicBezTo>
                <a:cubicBezTo>
                  <a:pt x="8649083" y="153078"/>
                  <a:pt x="8607056" y="154741"/>
                  <a:pt x="8683515" y="143137"/>
                </a:cubicBezTo>
                <a:cubicBezTo>
                  <a:pt x="8746256" y="121084"/>
                  <a:pt x="8897706" y="99547"/>
                  <a:pt x="9002103" y="85529"/>
                </a:cubicBezTo>
                <a:cubicBezTo>
                  <a:pt x="9018826" y="50490"/>
                  <a:pt x="9112524" y="108345"/>
                  <a:pt x="9110856" y="70985"/>
                </a:cubicBezTo>
                <a:cubicBezTo>
                  <a:pt x="9148189" y="94238"/>
                  <a:pt x="9209809" y="53273"/>
                  <a:pt x="9268817" y="53070"/>
                </a:cubicBezTo>
                <a:cubicBezTo>
                  <a:pt x="9279135" y="35985"/>
                  <a:pt x="9292736" y="36508"/>
                  <a:pt x="9316667" y="45035"/>
                </a:cubicBezTo>
                <a:cubicBezTo>
                  <a:pt x="9352186" y="45850"/>
                  <a:pt x="9390008" y="39787"/>
                  <a:pt x="9428209" y="29911"/>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583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112991" cy="10287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8BE17444-D9F9-3288-280C-F8565A8AF432}"/>
              </a:ext>
            </a:extLst>
          </p:cNvPr>
          <p:cNvSpPr txBox="1"/>
          <p:nvPr/>
        </p:nvSpPr>
        <p:spPr>
          <a:xfrm>
            <a:off x="1705551" y="914400"/>
            <a:ext cx="7177194" cy="199626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rgbClr val="22AA73"/>
                </a:solidFill>
                <a:effectLst/>
                <a:latin typeface="+mj-lt"/>
                <a:ea typeface="+mj-ea"/>
                <a:cs typeface="+mj-cs"/>
              </a:rPr>
              <a:t>Dataset</a:t>
            </a:r>
            <a:endParaRPr lang="en-US" sz="4400" kern="1200" dirty="0">
              <a:solidFill>
                <a:srgbClr val="22AA73"/>
              </a:solidFill>
              <a:latin typeface="+mj-lt"/>
              <a:ea typeface="+mj-ea"/>
              <a:cs typeface="+mj-cs"/>
            </a:endParaRPr>
          </a:p>
        </p:txBody>
      </p:sp>
      <p:sp>
        <p:nvSpPr>
          <p:cNvPr id="4" name="TextBox 3">
            <a:extLst>
              <a:ext uri="{FF2B5EF4-FFF2-40B4-BE49-F238E27FC236}">
                <a16:creationId xmlns:a16="http://schemas.microsoft.com/office/drawing/2014/main" id="{B430AC38-273E-CCAC-A496-4100EDB746A3}"/>
              </a:ext>
            </a:extLst>
          </p:cNvPr>
          <p:cNvSpPr txBox="1"/>
          <p:nvPr/>
        </p:nvSpPr>
        <p:spPr>
          <a:xfrm>
            <a:off x="1705551" y="3291153"/>
            <a:ext cx="6657054" cy="5862877"/>
          </a:xfrm>
          <a:prstGeom prst="rect">
            <a:avLst/>
          </a:prstGeom>
        </p:spPr>
        <p:txBody>
          <a:bodyPr vert="horz" lIns="91440" tIns="45720" rIns="91440" bIns="45720" rtlCol="0">
            <a:noAutofit/>
          </a:bodyPr>
          <a:lstStyle/>
          <a:p>
            <a:pPr marL="0" marR="0" indent="-228600">
              <a:lnSpc>
                <a:spcPct val="90000"/>
              </a:lnSpc>
              <a:spcBef>
                <a:spcPts val="0"/>
              </a:spcBef>
              <a:spcAft>
                <a:spcPts val="1000"/>
              </a:spcAft>
              <a:buFont typeface="Arial" panose="020B0604020202020204" pitchFamily="34" charset="0"/>
              <a:buChar char="•"/>
            </a:pPr>
            <a:r>
              <a:rPr lang="en-US" sz="4800" dirty="0">
                <a:effectLst/>
                <a:latin typeface="Computer Says No" panose="020B0604020202020204" charset="0"/>
                <a:cs typeface="Computer Says No" panose="020B0604020202020204" charset="0"/>
              </a:rPr>
              <a:t>Dataset contains </a:t>
            </a:r>
            <a:r>
              <a:rPr lang="en-US" sz="4800" b="1" dirty="0">
                <a:solidFill>
                  <a:schemeClr val="bg1">
                    <a:lumMod val="50000"/>
                  </a:schemeClr>
                </a:solidFill>
                <a:effectLst/>
                <a:latin typeface="Computer Says No" panose="020B0604020202020204" charset="0"/>
                <a:cs typeface="Computer Says No" panose="020B0604020202020204" charset="0"/>
              </a:rPr>
              <a:t>6</a:t>
            </a:r>
            <a:r>
              <a:rPr lang="en-US" sz="4800" b="1" dirty="0">
                <a:effectLst/>
                <a:latin typeface="Computer Says No" panose="020B0604020202020204" charset="0"/>
                <a:cs typeface="Computer Says No" panose="020B0604020202020204" charset="0"/>
              </a:rPr>
              <a:t> </a:t>
            </a:r>
            <a:r>
              <a:rPr lang="en-US" sz="4800" dirty="0">
                <a:effectLst/>
                <a:latin typeface="Computer Says No" panose="020B0604020202020204" charset="0"/>
                <a:cs typeface="Computer Says No" panose="020B0604020202020204" charset="0"/>
              </a:rPr>
              <a:t>columns (Channels of EMG raw signal) and </a:t>
            </a:r>
            <a:r>
              <a:rPr lang="en-US" sz="4800" b="1" dirty="0">
                <a:solidFill>
                  <a:schemeClr val="bg1">
                    <a:lumMod val="50000"/>
                  </a:schemeClr>
                </a:solidFill>
                <a:effectLst/>
                <a:latin typeface="Computer Says No" panose="020B0604020202020204" charset="0"/>
                <a:cs typeface="Computer Says No" panose="020B0604020202020204" charset="0"/>
              </a:rPr>
              <a:t>412000</a:t>
            </a:r>
            <a:r>
              <a:rPr lang="en-US" sz="4800" dirty="0">
                <a:effectLst/>
                <a:latin typeface="Computer Says No" panose="020B0604020202020204" charset="0"/>
                <a:cs typeface="Computer Says No" panose="020B0604020202020204" charset="0"/>
              </a:rPr>
              <a:t> rows for each file </a:t>
            </a:r>
          </a:p>
          <a:p>
            <a:pPr marL="0" marR="0" indent="-228600">
              <a:lnSpc>
                <a:spcPct val="90000"/>
              </a:lnSpc>
              <a:spcBef>
                <a:spcPts val="0"/>
              </a:spcBef>
              <a:spcAft>
                <a:spcPts val="1000"/>
              </a:spcAft>
              <a:buFont typeface="Arial" panose="020B0604020202020204" pitchFamily="34" charset="0"/>
              <a:buChar char="•"/>
            </a:pPr>
            <a:r>
              <a:rPr lang="en-US" sz="4800" dirty="0">
                <a:effectLst/>
                <a:latin typeface="Computer Says No" panose="020B0604020202020204" charset="0"/>
                <a:cs typeface="Computer Says No" panose="020B0604020202020204" charset="0"/>
              </a:rPr>
              <a:t> We have </a:t>
            </a:r>
            <a:r>
              <a:rPr lang="en-US" sz="4800" b="1" dirty="0">
                <a:solidFill>
                  <a:schemeClr val="bg1">
                    <a:lumMod val="50000"/>
                  </a:schemeClr>
                </a:solidFill>
                <a:effectLst/>
                <a:latin typeface="Computer Says No" panose="020B0604020202020204" charset="0"/>
                <a:cs typeface="Computer Says No" panose="020B0604020202020204" charset="0"/>
              </a:rPr>
              <a:t>15</a:t>
            </a:r>
            <a:r>
              <a:rPr lang="en-US" sz="4800" dirty="0">
                <a:effectLst/>
                <a:latin typeface="Computer Says No" panose="020B0604020202020204" charset="0"/>
                <a:cs typeface="Computer Says No" panose="020B0604020202020204" charset="0"/>
              </a:rPr>
              <a:t> file. Each file contains EMG signals for specific patient. </a:t>
            </a:r>
          </a:p>
        </p:txBody>
      </p:sp>
      <p:pic>
        <p:nvPicPr>
          <p:cNvPr id="3" name="Picture 2" descr="A screenshot of a computer&#10;&#10;Description automatically generated">
            <a:extLst>
              <a:ext uri="{FF2B5EF4-FFF2-40B4-BE49-F238E27FC236}">
                <a16:creationId xmlns:a16="http://schemas.microsoft.com/office/drawing/2014/main" id="{C12D922F-2A2E-1B99-77A6-21DE2AA1B32D}"/>
              </a:ext>
            </a:extLst>
          </p:cNvPr>
          <p:cNvPicPr/>
          <p:nvPr/>
        </p:nvPicPr>
        <p:blipFill>
          <a:blip r:embed="rId2">
            <a:extLst>
              <a:ext uri="{28A0092B-C50C-407E-A947-70E740481C1C}">
                <a14:useLocalDpi xmlns:a14="http://schemas.microsoft.com/office/drawing/2010/main" val="0"/>
              </a:ext>
            </a:extLst>
          </a:blip>
          <a:stretch>
            <a:fillRect/>
          </a:stretch>
        </p:blipFill>
        <p:spPr>
          <a:xfrm>
            <a:off x="10320915" y="3303594"/>
            <a:ext cx="7106475" cy="3713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2" presetClass="entr" presetSubtype="3"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0-#ppt_h/2"/>
                                          </p:val>
                                        </p:tav>
                                        <p:tav tm="100000">
                                          <p:val>
                                            <p:strVal val="#ppt_y"/>
                                          </p:val>
                                        </p:tav>
                                      </p:tavLst>
                                    </p:anim>
                                  </p:childTnLst>
                                </p:cTn>
                              </p:par>
                              <p:par>
                                <p:cTn id="12" presetID="2" presetClass="entr" presetSubtype="9"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0-#ppt_w/2"/>
                                          </p:val>
                                        </p:tav>
                                        <p:tav tm="100000">
                                          <p:val>
                                            <p:strVal val="#ppt_x"/>
                                          </p:val>
                                        </p:tav>
                                      </p:tavLst>
                                    </p:anim>
                                    <p:anim calcmode="lin" valueType="num">
                                      <p:cBhvr additive="base">
                                        <p:cTn id="15"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3EFA6C3-82DC-4131-9929-2523E6FD0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1E20C3-D4DB-1786-F245-D7BA48FBDF67}"/>
              </a:ext>
            </a:extLst>
          </p:cNvPr>
          <p:cNvSpPr>
            <a:spLocks noGrp="1"/>
          </p:cNvSpPr>
          <p:nvPr>
            <p:ph type="title"/>
          </p:nvPr>
        </p:nvSpPr>
        <p:spPr>
          <a:xfrm>
            <a:off x="8072437" y="914400"/>
            <a:ext cx="8724542" cy="1996258"/>
          </a:xfrm>
        </p:spPr>
        <p:txBody>
          <a:bodyPr>
            <a:normAutofit/>
          </a:bodyPr>
          <a:lstStyle/>
          <a:p>
            <a:r>
              <a:rPr lang="en-US" b="1" dirty="0">
                <a:solidFill>
                  <a:srgbClr val="22AA73"/>
                </a:solidFill>
                <a:latin typeface="Computer Says No" panose="020B0604020202020204" charset="0"/>
                <a:ea typeface="+mj-lt"/>
                <a:cs typeface="Computer Says No" panose="020B0604020202020204" charset="0"/>
              </a:rPr>
              <a:t>Data Processing:</a:t>
            </a:r>
            <a:endParaRPr lang="en-US" b="1" dirty="0">
              <a:solidFill>
                <a:srgbClr val="22AA73"/>
              </a:solidFill>
              <a:latin typeface="Computer Says No" panose="020B0604020202020204" charset="0"/>
              <a:cs typeface="Computer Says No" panose="020B0604020202020204" charset="0"/>
            </a:endParaRPr>
          </a:p>
        </p:txBody>
      </p:sp>
      <p:sp>
        <p:nvSpPr>
          <p:cNvPr id="23" name="Freeform: Shape 18">
            <a:extLst>
              <a:ext uri="{FF2B5EF4-FFF2-40B4-BE49-F238E27FC236}">
                <a16:creationId xmlns:a16="http://schemas.microsoft.com/office/drawing/2014/main" id="{AEC9469E-14CA-4358-BABC-CBF836A61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304520" cy="115196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8629" y="9041487"/>
            <a:ext cx="11859371" cy="1245514"/>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aptop Secure">
            <a:extLst>
              <a:ext uri="{FF2B5EF4-FFF2-40B4-BE49-F238E27FC236}">
                <a16:creationId xmlns:a16="http://schemas.microsoft.com/office/drawing/2014/main" id="{3815BE16-B7C4-0078-4BEF-3DAB83FC26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848" y="2440606"/>
            <a:ext cx="6043613" cy="6043613"/>
          </a:xfrm>
          <a:prstGeom prst="rect">
            <a:avLst/>
          </a:prstGeom>
        </p:spPr>
      </p:pic>
      <p:sp>
        <p:nvSpPr>
          <p:cNvPr id="3" name="Content Placeholder 2">
            <a:extLst>
              <a:ext uri="{FF2B5EF4-FFF2-40B4-BE49-F238E27FC236}">
                <a16:creationId xmlns:a16="http://schemas.microsoft.com/office/drawing/2014/main" id="{91934EE8-4E47-CB01-E14F-A764EA872517}"/>
              </a:ext>
            </a:extLst>
          </p:cNvPr>
          <p:cNvSpPr>
            <a:spLocks noGrp="1"/>
          </p:cNvSpPr>
          <p:nvPr>
            <p:ph idx="1"/>
          </p:nvPr>
        </p:nvSpPr>
        <p:spPr>
          <a:xfrm>
            <a:off x="8072437" y="3291151"/>
            <a:ext cx="8724543" cy="5862881"/>
          </a:xfrm>
        </p:spPr>
        <p:txBody>
          <a:bodyPr vert="horz" lIns="137160" tIns="68580" rIns="137160" bIns="68580" rtlCol="0">
            <a:normAutofit/>
          </a:bodyPr>
          <a:lstStyle/>
          <a:p>
            <a:pPr marL="457200" indent="-457200">
              <a:buFont typeface="+mj-lt"/>
              <a:buAutoNum type="arabicParenR"/>
            </a:pPr>
            <a:r>
              <a:rPr lang="en-US" sz="3000" b="1" dirty="0">
                <a:latin typeface="Computer Says No" panose="020B0604020202020204" charset="0"/>
                <a:ea typeface="+mn-lt"/>
                <a:cs typeface="Computer Says No" panose="020B0604020202020204" charset="0"/>
              </a:rPr>
              <a:t>EMG Data Collection</a:t>
            </a:r>
            <a:r>
              <a:rPr lang="en-US" sz="3000" dirty="0">
                <a:latin typeface="Computer Says No" panose="020B0604020202020204" charset="0"/>
                <a:ea typeface="+mn-lt"/>
                <a:cs typeface="Computer Says No" panose="020B0604020202020204" charset="0"/>
              </a:rPr>
              <a:t>: The ESP32 device collects EMG signals and sends them via MQTT in a CSV file every minute.</a:t>
            </a:r>
          </a:p>
          <a:p>
            <a:pPr marL="457200" indent="-457200">
              <a:buFont typeface="+mj-lt"/>
              <a:buAutoNum type="arabicParenR"/>
            </a:pPr>
            <a:r>
              <a:rPr lang="en-US" sz="3000" b="1" dirty="0">
                <a:latin typeface="Computer Says No" panose="020B0604020202020204" charset="0"/>
                <a:ea typeface="+mn-lt"/>
                <a:cs typeface="Computer Says No" panose="020B0604020202020204" charset="0"/>
              </a:rPr>
              <a:t>Data Conversion:</a:t>
            </a:r>
            <a:r>
              <a:rPr lang="en-US" sz="3000" dirty="0">
                <a:latin typeface="Computer Says No" panose="020B0604020202020204" charset="0"/>
                <a:ea typeface="+mn-lt"/>
                <a:cs typeface="Computer Says No" panose="020B0604020202020204" charset="0"/>
              </a:rPr>
              <a:t> Convert raw EMG data to a Data Frame.</a:t>
            </a:r>
          </a:p>
          <a:p>
            <a:pPr marL="457200" indent="-457200">
              <a:buFont typeface="+mj-lt"/>
              <a:buAutoNum type="arabicParenR"/>
            </a:pPr>
            <a:r>
              <a:rPr lang="en-US" sz="3000" b="1" dirty="0">
                <a:latin typeface="Computer Says No" panose="020B0604020202020204" charset="0"/>
                <a:ea typeface="+mn-lt"/>
                <a:cs typeface="Computer Says No" panose="020B0604020202020204" charset="0"/>
              </a:rPr>
              <a:t>Filtering:</a:t>
            </a:r>
            <a:r>
              <a:rPr lang="en-US" sz="3000" dirty="0">
                <a:latin typeface="Computer Says No" panose="020B0604020202020204" charset="0"/>
                <a:ea typeface="+mn-lt"/>
                <a:cs typeface="Computer Says No" panose="020B0604020202020204" charset="0"/>
              </a:rPr>
              <a:t> Apply a bandpass filter (10-450 Hz) to isolate relevant muscle activity signals.</a:t>
            </a:r>
            <a:endParaRPr lang="en-US" sz="3000" dirty="0">
              <a:latin typeface="Computer Says No" panose="020B0604020202020204" charset="0"/>
              <a:cs typeface="Computer Says No" panose="020B0604020202020204" charset="0"/>
            </a:endParaRPr>
          </a:p>
          <a:p>
            <a:pPr marL="457200" indent="-457200">
              <a:buFont typeface="+mj-lt"/>
              <a:buAutoNum type="arabicParenR"/>
            </a:pPr>
            <a:r>
              <a:rPr lang="en-US" sz="3000" b="1" dirty="0">
                <a:latin typeface="Computer Says No" panose="020B0604020202020204" charset="0"/>
                <a:ea typeface="+mn-lt"/>
                <a:cs typeface="Computer Says No" panose="020B0604020202020204" charset="0"/>
              </a:rPr>
              <a:t>Rectification and Normalization:</a:t>
            </a:r>
            <a:r>
              <a:rPr lang="en-US" sz="3000" dirty="0">
                <a:latin typeface="Computer Says No" panose="020B0604020202020204" charset="0"/>
                <a:ea typeface="+mn-lt"/>
                <a:cs typeface="Computer Says No" panose="020B0604020202020204" charset="0"/>
              </a:rPr>
              <a:t> Rectify the signal to positive values and normalize it for consistent data processing.</a:t>
            </a:r>
            <a:endParaRPr lang="en-US" sz="3000" dirty="0">
              <a:latin typeface="Computer Says No" panose="020B0604020202020204" charset="0"/>
              <a:cs typeface="Computer Says No" panose="020B0604020202020204" charset="0"/>
            </a:endParaRPr>
          </a:p>
          <a:p>
            <a:endParaRPr lang="en-US" sz="3000" dirty="0"/>
          </a:p>
        </p:txBody>
      </p:sp>
    </p:spTree>
    <p:extLst>
      <p:ext uri="{BB962C8B-B14F-4D97-AF65-F5344CB8AC3E}">
        <p14:creationId xmlns:p14="http://schemas.microsoft.com/office/powerpoint/2010/main" val="175744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0-#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E20C3-D4DB-1786-F245-D7BA48FBDF67}"/>
              </a:ext>
            </a:extLst>
          </p:cNvPr>
          <p:cNvSpPr>
            <a:spLocks noGrp="1"/>
          </p:cNvSpPr>
          <p:nvPr>
            <p:ph type="title"/>
          </p:nvPr>
        </p:nvSpPr>
        <p:spPr>
          <a:xfrm>
            <a:off x="470652" y="1683544"/>
            <a:ext cx="5579628" cy="8336756"/>
          </a:xfrm>
        </p:spPr>
        <p:txBody>
          <a:bodyPr vert="horz" lIns="91440" tIns="45720" rIns="91440" bIns="45720" rtlCol="0" anchor="b">
            <a:normAutofit fontScale="90000"/>
          </a:bodyPr>
          <a:lstStyle/>
          <a:p>
            <a:pPr algn="l">
              <a:lnSpc>
                <a:spcPct val="150000"/>
              </a:lnSpc>
              <a:spcAft>
                <a:spcPts val="1000"/>
              </a:spcAft>
            </a:pPr>
            <a:r>
              <a:rPr lang="en-US" b="1" kern="1200" dirty="0">
                <a:solidFill>
                  <a:schemeClr val="tx1"/>
                </a:solidFill>
                <a:latin typeface="+mj-lt"/>
                <a:ea typeface="+mj-ea"/>
                <a:cs typeface="+mj-cs"/>
              </a:rPr>
              <a:t>1-</a:t>
            </a:r>
            <a:r>
              <a:rPr lang="en-US" b="1" kern="1200" dirty="0">
                <a:solidFill>
                  <a:schemeClr val="tx1"/>
                </a:solidFill>
                <a:effectLst/>
                <a:latin typeface="+mj-lt"/>
                <a:ea typeface="+mj-ea"/>
                <a:cs typeface="+mj-cs"/>
              </a:rPr>
              <a:t>bidirectional LSTM 64 Layer    89%</a:t>
            </a:r>
            <a:br>
              <a:rPr lang="en-US" b="1" kern="1200" dirty="0">
                <a:solidFill>
                  <a:schemeClr val="tx1"/>
                </a:solidFill>
                <a:effectLst/>
                <a:latin typeface="+mj-lt"/>
                <a:ea typeface="+mj-ea"/>
                <a:cs typeface="+mj-cs"/>
              </a:rPr>
            </a:br>
            <a:r>
              <a:rPr lang="en-US" b="1" kern="1200" dirty="0">
                <a:solidFill>
                  <a:schemeClr val="tx1"/>
                </a:solidFill>
                <a:effectLst/>
                <a:latin typeface="+mj-lt"/>
                <a:ea typeface="+mj-ea"/>
                <a:cs typeface="+mj-cs"/>
              </a:rPr>
              <a:t>2-GRU 64 Layer   87.5%</a:t>
            </a:r>
            <a:br>
              <a:rPr lang="en-US" b="1" kern="1200" dirty="0">
                <a:solidFill>
                  <a:schemeClr val="tx1"/>
                </a:solidFill>
                <a:effectLst/>
                <a:latin typeface="+mj-lt"/>
                <a:ea typeface="+mj-ea"/>
                <a:cs typeface="+mj-cs"/>
              </a:rPr>
            </a:br>
            <a:r>
              <a:rPr lang="en-US" b="1" kern="1200" dirty="0">
                <a:solidFill>
                  <a:schemeClr val="tx1"/>
                </a:solidFill>
                <a:effectLst/>
                <a:latin typeface="+mj-lt"/>
                <a:ea typeface="+mj-ea"/>
                <a:cs typeface="+mj-cs"/>
              </a:rPr>
              <a:t>3- GRU 128 Layer 87%</a:t>
            </a:r>
            <a:br>
              <a:rPr lang="en-US" b="1" kern="1200" dirty="0">
                <a:solidFill>
                  <a:schemeClr val="tx1"/>
                </a:solidFill>
                <a:effectLst/>
                <a:latin typeface="+mj-lt"/>
                <a:ea typeface="+mj-ea"/>
                <a:cs typeface="+mj-cs"/>
              </a:rPr>
            </a:br>
            <a:r>
              <a:rPr lang="en-US" b="1" kern="1200" dirty="0">
                <a:solidFill>
                  <a:schemeClr val="tx1"/>
                </a:solidFill>
                <a:effectLst/>
                <a:latin typeface="+mj-lt"/>
                <a:ea typeface="+mj-ea"/>
                <a:cs typeface="+mj-cs"/>
              </a:rPr>
              <a:t>4-LSTM 64 Layer  84%</a:t>
            </a:r>
            <a:br>
              <a:rPr lang="en-US" b="1" kern="1200" dirty="0">
                <a:solidFill>
                  <a:schemeClr val="tx1"/>
                </a:solidFill>
                <a:effectLst/>
                <a:latin typeface="+mj-lt"/>
                <a:ea typeface="+mj-ea"/>
                <a:cs typeface="+mj-cs"/>
              </a:rPr>
            </a:br>
            <a:r>
              <a:rPr lang="en-US" b="1" kern="1200" dirty="0">
                <a:solidFill>
                  <a:schemeClr val="tx1"/>
                </a:solidFill>
                <a:effectLst/>
                <a:latin typeface="+mj-lt"/>
                <a:ea typeface="+mj-ea"/>
                <a:cs typeface="+mj-cs"/>
              </a:rPr>
              <a:t>5-LSTM 128 Layer 87%</a:t>
            </a:r>
            <a:br>
              <a:rPr lang="en-US" b="1" kern="1200" dirty="0">
                <a:solidFill>
                  <a:schemeClr val="tx1"/>
                </a:solidFill>
                <a:effectLst/>
                <a:latin typeface="+mj-lt"/>
                <a:ea typeface="+mj-ea"/>
                <a:cs typeface="+mj-cs"/>
              </a:rPr>
            </a:br>
            <a:r>
              <a:rPr lang="en-US" b="1" kern="1200" dirty="0">
                <a:solidFill>
                  <a:schemeClr val="tx1"/>
                </a:solidFill>
                <a:effectLst/>
                <a:latin typeface="+mj-lt"/>
                <a:ea typeface="+mj-ea"/>
                <a:cs typeface="+mj-cs"/>
              </a:rPr>
              <a:t>6-LSTM (Recurrent </a:t>
            </a:r>
            <a:r>
              <a:rPr lang="en-US" b="1" kern="1200" dirty="0" err="1">
                <a:solidFill>
                  <a:schemeClr val="tx1"/>
                </a:solidFill>
                <a:effectLst/>
                <a:latin typeface="+mj-lt"/>
                <a:ea typeface="+mj-ea"/>
                <a:cs typeface="+mj-cs"/>
              </a:rPr>
              <a:t>Regulariser</a:t>
            </a:r>
            <a:r>
              <a:rPr lang="en-US" b="1" kern="1200" dirty="0">
                <a:solidFill>
                  <a:schemeClr val="tx1"/>
                </a:solidFill>
                <a:effectLst/>
                <a:latin typeface="+mj-lt"/>
                <a:ea typeface="+mj-ea"/>
                <a:cs typeface="+mj-cs"/>
              </a:rPr>
              <a:t>) </a:t>
            </a:r>
            <a:r>
              <a:rPr lang="en-GB" dirty="0"/>
              <a:t>0.88 %</a:t>
            </a:r>
            <a:br>
              <a:rPr lang="en-US" kern="1200" dirty="0">
                <a:solidFill>
                  <a:schemeClr val="tx1"/>
                </a:solidFill>
                <a:effectLst/>
                <a:latin typeface="+mj-lt"/>
                <a:ea typeface="+mj-ea"/>
                <a:cs typeface="+mj-cs"/>
              </a:rPr>
            </a:br>
            <a:br>
              <a:rPr lang="en-US" sz="2300" kern="1200" dirty="0">
                <a:solidFill>
                  <a:schemeClr val="tx1"/>
                </a:solidFill>
                <a:effectLst/>
                <a:latin typeface="+mj-lt"/>
                <a:ea typeface="+mj-ea"/>
                <a:cs typeface="+mj-cs"/>
              </a:rPr>
            </a:br>
            <a:br>
              <a:rPr lang="en-US" sz="2300" kern="1200" dirty="0">
                <a:solidFill>
                  <a:schemeClr val="tx1"/>
                </a:solidFill>
                <a:effectLst/>
                <a:latin typeface="+mj-lt"/>
                <a:ea typeface="+mj-ea"/>
                <a:cs typeface="+mj-cs"/>
              </a:rPr>
            </a:br>
            <a:endParaRPr lang="en-US" sz="2300" b="1" kern="1200" dirty="0">
              <a:solidFill>
                <a:schemeClr val="tx1"/>
              </a:solidFill>
              <a:latin typeface="+mj-lt"/>
              <a:ea typeface="+mj-ea"/>
              <a:cs typeface="+mj-cs"/>
            </a:endParaRPr>
          </a:p>
        </p:txBody>
      </p:sp>
      <p:sp>
        <p:nvSpPr>
          <p:cNvPr id="54" name="Rectangle 53">
            <a:extLst>
              <a:ext uri="{FF2B5EF4-FFF2-40B4-BE49-F238E27FC236}">
                <a16:creationId xmlns:a16="http://schemas.microsoft.com/office/drawing/2014/main" id="{7A7E6B6D-2F84-4166-9F4D-FFA0E0860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00849" y="-5236717"/>
            <a:ext cx="137160" cy="1371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540AD87-30B2-4359-A33A-86D9F59E3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289809" y="-5236717"/>
            <a:ext cx="137160" cy="1371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411CC74-416E-4F21-A559-C8B7905D9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26959" y="-5236717"/>
            <a:ext cx="137160" cy="1371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showing the performance of training and validation accuracy&#10;&#10;Description automatically generated">
            <a:extLst>
              <a:ext uri="{FF2B5EF4-FFF2-40B4-BE49-F238E27FC236}">
                <a16:creationId xmlns:a16="http://schemas.microsoft.com/office/drawing/2014/main" id="{74F57F44-6C60-3EC7-0632-57A5BC5D1776}"/>
              </a:ext>
            </a:extLst>
          </p:cNvPr>
          <p:cNvPicPr>
            <a:picLocks noChangeAspect="1"/>
          </p:cNvPicPr>
          <p:nvPr/>
        </p:nvPicPr>
        <p:blipFill rotWithShape="1">
          <a:blip r:embed="rId2">
            <a:extLst>
              <a:ext uri="{28A0092B-C50C-407E-A947-70E740481C1C}">
                <a14:useLocalDpi xmlns:a14="http://schemas.microsoft.com/office/drawing/2010/main" val="0"/>
              </a:ext>
            </a:extLst>
          </a:blip>
          <a:srcRect t="9364" b="19636"/>
          <a:stretch/>
        </p:blipFill>
        <p:spPr>
          <a:xfrm>
            <a:off x="6980440" y="-1"/>
            <a:ext cx="5579625" cy="3337561"/>
          </a:xfrm>
          <a:prstGeom prst="rect">
            <a:avLst/>
          </a:prstGeom>
        </p:spPr>
      </p:pic>
      <p:pic>
        <p:nvPicPr>
          <p:cNvPr id="12" name="Picture 11" descr="A graph of a training and validation accuracy&#10;&#10;Description automatically generated">
            <a:extLst>
              <a:ext uri="{FF2B5EF4-FFF2-40B4-BE49-F238E27FC236}">
                <a16:creationId xmlns:a16="http://schemas.microsoft.com/office/drawing/2014/main" id="{CE9A50C9-2EE0-B75A-1AF1-A08E844A3D92}"/>
              </a:ext>
            </a:extLst>
          </p:cNvPr>
          <p:cNvPicPr>
            <a:picLocks noChangeAspect="1"/>
          </p:cNvPicPr>
          <p:nvPr/>
        </p:nvPicPr>
        <p:blipFill rotWithShape="1">
          <a:blip r:embed="rId3">
            <a:extLst>
              <a:ext uri="{28A0092B-C50C-407E-A947-70E740481C1C}">
                <a14:useLocalDpi xmlns:a14="http://schemas.microsoft.com/office/drawing/2010/main" val="0"/>
              </a:ext>
            </a:extLst>
          </a:blip>
          <a:srcRect t="6447" r="-1" b="21214"/>
          <a:stretch/>
        </p:blipFill>
        <p:spPr>
          <a:xfrm>
            <a:off x="12697222" y="-24639"/>
            <a:ext cx="5579628" cy="3400548"/>
          </a:xfrm>
          <a:prstGeom prst="rect">
            <a:avLst/>
          </a:prstGeom>
        </p:spPr>
      </p:pic>
      <p:pic>
        <p:nvPicPr>
          <p:cNvPr id="16" name="Picture 15" descr="A graph showing the performance of training and validation accuracy&#10;&#10;Description automatically generated">
            <a:extLst>
              <a:ext uri="{FF2B5EF4-FFF2-40B4-BE49-F238E27FC236}">
                <a16:creationId xmlns:a16="http://schemas.microsoft.com/office/drawing/2014/main" id="{EC3D6465-19AF-30FF-D781-0F9391A925BB}"/>
              </a:ext>
            </a:extLst>
          </p:cNvPr>
          <p:cNvPicPr>
            <a:picLocks noChangeAspect="1"/>
          </p:cNvPicPr>
          <p:nvPr/>
        </p:nvPicPr>
        <p:blipFill rotWithShape="1">
          <a:blip r:embed="rId4">
            <a:extLst>
              <a:ext uri="{28A0092B-C50C-407E-A947-70E740481C1C}">
                <a14:useLocalDpi xmlns:a14="http://schemas.microsoft.com/office/drawing/2010/main" val="0"/>
              </a:ext>
            </a:extLst>
          </a:blip>
          <a:srcRect t="10288" b="19236"/>
          <a:stretch/>
        </p:blipFill>
        <p:spPr>
          <a:xfrm>
            <a:off x="6980439" y="3474720"/>
            <a:ext cx="5579623" cy="3312924"/>
          </a:xfrm>
          <a:prstGeom prst="rect">
            <a:avLst/>
          </a:prstGeom>
        </p:spPr>
      </p:pic>
      <p:pic>
        <p:nvPicPr>
          <p:cNvPr id="14" name="Picture 13" descr="A graph showing the performance of training and validation accuracy&#10;&#10;Description automatically generated">
            <a:extLst>
              <a:ext uri="{FF2B5EF4-FFF2-40B4-BE49-F238E27FC236}">
                <a16:creationId xmlns:a16="http://schemas.microsoft.com/office/drawing/2014/main" id="{3214F415-D041-A037-A330-2D7AC3CC826E}"/>
              </a:ext>
            </a:extLst>
          </p:cNvPr>
          <p:cNvPicPr>
            <a:picLocks noChangeAspect="1"/>
          </p:cNvPicPr>
          <p:nvPr/>
        </p:nvPicPr>
        <p:blipFill rotWithShape="1">
          <a:blip r:embed="rId5">
            <a:extLst>
              <a:ext uri="{28A0092B-C50C-407E-A947-70E740481C1C}">
                <a14:useLocalDpi xmlns:a14="http://schemas.microsoft.com/office/drawing/2010/main" val="0"/>
              </a:ext>
            </a:extLst>
          </a:blip>
          <a:srcRect t="2303" b="27221"/>
          <a:stretch/>
        </p:blipFill>
        <p:spPr>
          <a:xfrm>
            <a:off x="12697222" y="3474720"/>
            <a:ext cx="5579622" cy="3312925"/>
          </a:xfrm>
          <a:prstGeom prst="rect">
            <a:avLst/>
          </a:prstGeom>
        </p:spPr>
      </p:pic>
      <p:pic>
        <p:nvPicPr>
          <p:cNvPr id="6" name="Picture 5" descr="A graph showing the performance of training and validation accuracy&#10;&#10;Description automatically generated">
            <a:extLst>
              <a:ext uri="{FF2B5EF4-FFF2-40B4-BE49-F238E27FC236}">
                <a16:creationId xmlns:a16="http://schemas.microsoft.com/office/drawing/2014/main" id="{A75D053D-F8D1-AF23-047D-19E42C230832}"/>
              </a:ext>
            </a:extLst>
          </p:cNvPr>
          <p:cNvPicPr>
            <a:picLocks noChangeAspect="1"/>
          </p:cNvPicPr>
          <p:nvPr/>
        </p:nvPicPr>
        <p:blipFill rotWithShape="1">
          <a:blip r:embed="rId6">
            <a:extLst>
              <a:ext uri="{28A0092B-C50C-407E-A947-70E740481C1C}">
                <a14:useLocalDpi xmlns:a14="http://schemas.microsoft.com/office/drawing/2010/main" val="0"/>
              </a:ext>
            </a:extLst>
          </a:blip>
          <a:srcRect t="2018" b="26458"/>
          <a:stretch/>
        </p:blipFill>
        <p:spPr>
          <a:xfrm>
            <a:off x="6980440" y="6924804"/>
            <a:ext cx="5579622" cy="3362196"/>
          </a:xfrm>
          <a:prstGeom prst="rect">
            <a:avLst/>
          </a:prstGeom>
        </p:spPr>
      </p:pic>
      <p:pic>
        <p:nvPicPr>
          <p:cNvPr id="8" name="Picture 7" descr="A graph showing the performance of training and validation accuracy&#10;&#10;Description automatically generated">
            <a:extLst>
              <a:ext uri="{FF2B5EF4-FFF2-40B4-BE49-F238E27FC236}">
                <a16:creationId xmlns:a16="http://schemas.microsoft.com/office/drawing/2014/main" id="{8FCC6280-5976-6867-3524-50ADDDAB5E2C}"/>
              </a:ext>
            </a:extLst>
          </p:cNvPr>
          <p:cNvPicPr>
            <a:picLocks noChangeAspect="1"/>
          </p:cNvPicPr>
          <p:nvPr/>
        </p:nvPicPr>
        <p:blipFill rotWithShape="1">
          <a:blip r:embed="rId7">
            <a:extLst>
              <a:ext uri="{28A0092B-C50C-407E-A947-70E740481C1C}">
                <a14:useLocalDpi xmlns:a14="http://schemas.microsoft.com/office/drawing/2010/main" val="0"/>
              </a:ext>
            </a:extLst>
          </a:blip>
          <a:srcRect t="6754" r="-1" b="21431"/>
          <a:stretch/>
        </p:blipFill>
        <p:spPr>
          <a:xfrm>
            <a:off x="12697222" y="6911091"/>
            <a:ext cx="5579628" cy="3375910"/>
          </a:xfrm>
          <a:prstGeom prst="rect">
            <a:avLst/>
          </a:prstGeom>
        </p:spPr>
      </p:pic>
    </p:spTree>
    <p:extLst>
      <p:ext uri="{BB962C8B-B14F-4D97-AF65-F5344CB8AC3E}">
        <p14:creationId xmlns:p14="http://schemas.microsoft.com/office/powerpoint/2010/main" val="13770635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6"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9"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0-#ppt_w/2"/>
                                          </p:val>
                                        </p:tav>
                                        <p:tav tm="100000">
                                          <p:val>
                                            <p:strVal val="#ppt_x"/>
                                          </p:val>
                                        </p:tav>
                                      </p:tavLst>
                                    </p:anim>
                                    <p:anim calcmode="lin" valueType="num">
                                      <p:cBhvr additive="base">
                                        <p:cTn id="32"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467F378D-A000-47AE-83B2-D9954D8C9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48E26863-5660-4928-984A-CA2CFC8F6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470" y="1119939"/>
            <a:ext cx="5262056" cy="5048214"/>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Rectangle 6">
            <a:extLst>
              <a:ext uri="{FF2B5EF4-FFF2-40B4-BE49-F238E27FC236}">
                <a16:creationId xmlns:a16="http://schemas.microsoft.com/office/drawing/2014/main" id="{D7538F2A-6532-4E38-8354-21841BB0B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5097" y="870879"/>
            <a:ext cx="1540523" cy="387393"/>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52F31131-35FC-4834-8E62-1D9DA3BE2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222" y="1119939"/>
            <a:ext cx="5262055" cy="5048214"/>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6" name="Freeform: Shape 65">
            <a:extLst>
              <a:ext uri="{FF2B5EF4-FFF2-40B4-BE49-F238E27FC236}">
                <a16:creationId xmlns:a16="http://schemas.microsoft.com/office/drawing/2014/main" id="{E7AD7F70-85A5-463C-9B1F-3182B60F8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3855" y="1119939"/>
            <a:ext cx="5266944" cy="5048214"/>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8" name="Rectangle 6">
            <a:extLst>
              <a:ext uri="{FF2B5EF4-FFF2-40B4-BE49-F238E27FC236}">
                <a16:creationId xmlns:a16="http://schemas.microsoft.com/office/drawing/2014/main" id="{E5F002A4-1B0E-473E-AD7B-8346FB83B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134386" y="3450348"/>
            <a:ext cx="1540523" cy="387393"/>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0" name="Freeform: Shape 69">
            <a:extLst>
              <a:ext uri="{FF2B5EF4-FFF2-40B4-BE49-F238E27FC236}">
                <a16:creationId xmlns:a16="http://schemas.microsoft.com/office/drawing/2014/main" id="{13AF7514-9DD7-4ADB-84DF-5D8B61E73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78" y="6447453"/>
            <a:ext cx="18287999" cy="3839547"/>
          </a:xfrm>
          <a:custGeom>
            <a:avLst/>
            <a:gdLst>
              <a:gd name="connsiteX0" fmla="*/ 1462415 w 12192000"/>
              <a:gd name="connsiteY0" fmla="*/ 0 h 2685062"/>
              <a:gd name="connsiteX1" fmla="*/ 1494432 w 12192000"/>
              <a:gd name="connsiteY1" fmla="*/ 2457 h 2685062"/>
              <a:gd name="connsiteX2" fmla="*/ 1523667 w 12192000"/>
              <a:gd name="connsiteY2" fmla="*/ 11778 h 2685062"/>
              <a:gd name="connsiteX3" fmla="*/ 1523067 w 12192000"/>
              <a:gd name="connsiteY3" fmla="*/ 14207 h 2685062"/>
              <a:gd name="connsiteX4" fmla="*/ 1527695 w 12192000"/>
              <a:gd name="connsiteY4" fmla="*/ 15715 h 2685062"/>
              <a:gd name="connsiteX5" fmla="*/ 1532258 w 12192000"/>
              <a:gd name="connsiteY5" fmla="*/ 14518 h 2685062"/>
              <a:gd name="connsiteX6" fmla="*/ 1537796 w 12192000"/>
              <a:gd name="connsiteY6" fmla="*/ 16283 h 2685062"/>
              <a:gd name="connsiteX7" fmla="*/ 1553041 w 12192000"/>
              <a:gd name="connsiteY7" fmla="*/ 20452 h 2685062"/>
              <a:gd name="connsiteX8" fmla="*/ 1557495 w 12192000"/>
              <a:gd name="connsiteY8" fmla="*/ 25861 h 2685062"/>
              <a:gd name="connsiteX9" fmla="*/ 1617448 w 12192000"/>
              <a:gd name="connsiteY9" fmla="*/ 40977 h 2685062"/>
              <a:gd name="connsiteX10" fmla="*/ 1636697 w 12192000"/>
              <a:gd name="connsiteY10" fmla="*/ 39108 h 2685062"/>
              <a:gd name="connsiteX11" fmla="*/ 1657286 w 12192000"/>
              <a:gd name="connsiteY11" fmla="*/ 49000 h 2685062"/>
              <a:gd name="connsiteX12" fmla="*/ 1719191 w 12192000"/>
              <a:gd name="connsiteY12" fmla="*/ 56920 h 2685062"/>
              <a:gd name="connsiteX13" fmla="*/ 1787126 w 12192000"/>
              <a:gd name="connsiteY13" fmla="*/ 71960 h 2685062"/>
              <a:gd name="connsiteX14" fmla="*/ 1834555 w 12192000"/>
              <a:gd name="connsiteY14" fmla="*/ 86590 h 2685062"/>
              <a:gd name="connsiteX15" fmla="*/ 1966070 w 12192000"/>
              <a:gd name="connsiteY15" fmla="*/ 103987 h 2685062"/>
              <a:gd name="connsiteX16" fmla="*/ 2188582 w 12192000"/>
              <a:gd name="connsiteY16" fmla="*/ 124532 h 2685062"/>
              <a:gd name="connsiteX17" fmla="*/ 2234811 w 12192000"/>
              <a:gd name="connsiteY17" fmla="*/ 130739 h 2685062"/>
              <a:gd name="connsiteX18" fmla="*/ 2270005 w 12192000"/>
              <a:gd name="connsiteY18" fmla="*/ 143358 h 2685062"/>
              <a:gd name="connsiteX19" fmla="*/ 2274208 w 12192000"/>
              <a:gd name="connsiteY19" fmla="*/ 152634 h 2685062"/>
              <a:gd name="connsiteX20" fmla="*/ 2298905 w 12192000"/>
              <a:gd name="connsiteY20" fmla="*/ 157215 h 2685062"/>
              <a:gd name="connsiteX21" fmla="*/ 2304521 w 12192000"/>
              <a:gd name="connsiteY21" fmla="*/ 159957 h 2685062"/>
              <a:gd name="connsiteX22" fmla="*/ 2337696 w 12192000"/>
              <a:gd name="connsiteY22" fmla="*/ 174150 h 2685062"/>
              <a:gd name="connsiteX23" fmla="*/ 2432112 w 12192000"/>
              <a:gd name="connsiteY23" fmla="*/ 166646 h 2685062"/>
              <a:gd name="connsiteX24" fmla="*/ 2500149 w 12192000"/>
              <a:gd name="connsiteY24" fmla="*/ 168723 h 2685062"/>
              <a:gd name="connsiteX25" fmla="*/ 2504776 w 12192000"/>
              <a:gd name="connsiteY25" fmla="*/ 171455 h 2685062"/>
              <a:gd name="connsiteX26" fmla="*/ 2507358 w 12192000"/>
              <a:gd name="connsiteY26" fmla="*/ 177677 h 2685062"/>
              <a:gd name="connsiteX27" fmla="*/ 2518847 w 12192000"/>
              <a:gd name="connsiteY27" fmla="*/ 180936 h 2685062"/>
              <a:gd name="connsiteX28" fmla="*/ 2528864 w 12192000"/>
              <a:gd name="connsiteY28" fmla="*/ 188517 h 2685062"/>
              <a:gd name="connsiteX29" fmla="*/ 2938613 w 12192000"/>
              <a:gd name="connsiteY29" fmla="*/ 248764 h 2685062"/>
              <a:gd name="connsiteX30" fmla="*/ 3132513 w 12192000"/>
              <a:gd name="connsiteY30" fmla="*/ 229282 h 2685062"/>
              <a:gd name="connsiteX31" fmla="*/ 3208657 w 12192000"/>
              <a:gd name="connsiteY31" fmla="*/ 230814 h 2685062"/>
              <a:gd name="connsiteX32" fmla="*/ 3217904 w 12192000"/>
              <a:gd name="connsiteY32" fmla="*/ 237375 h 2685062"/>
              <a:gd name="connsiteX33" fmla="*/ 3330150 w 12192000"/>
              <a:gd name="connsiteY33" fmla="*/ 214762 h 2685062"/>
              <a:gd name="connsiteX34" fmla="*/ 3480527 w 12192000"/>
              <a:gd name="connsiteY34" fmla="*/ 231960 h 2685062"/>
              <a:gd name="connsiteX35" fmla="*/ 3591806 w 12192000"/>
              <a:gd name="connsiteY35" fmla="*/ 253003 h 2685062"/>
              <a:gd name="connsiteX36" fmla="*/ 3655143 w 12192000"/>
              <a:gd name="connsiteY36" fmla="*/ 261318 h 2685062"/>
              <a:gd name="connsiteX37" fmla="*/ 3700191 w 12192000"/>
              <a:gd name="connsiteY37" fmla="*/ 271235 h 2685062"/>
              <a:gd name="connsiteX38" fmla="*/ 3820459 w 12192000"/>
              <a:gd name="connsiteY38" fmla="*/ 275675 h 2685062"/>
              <a:gd name="connsiteX39" fmla="*/ 4022158 w 12192000"/>
              <a:gd name="connsiteY39" fmla="*/ 274341 h 2685062"/>
              <a:gd name="connsiteX40" fmla="*/ 4164508 w 12192000"/>
              <a:gd name="connsiteY40" fmla="*/ 309117 h 2685062"/>
              <a:gd name="connsiteX41" fmla="*/ 4246843 w 12192000"/>
              <a:gd name="connsiteY41" fmla="*/ 292417 h 2685062"/>
              <a:gd name="connsiteX42" fmla="*/ 4337133 w 12192000"/>
              <a:gd name="connsiteY42" fmla="*/ 304707 h 2685062"/>
              <a:gd name="connsiteX43" fmla="*/ 4696109 w 12192000"/>
              <a:gd name="connsiteY43" fmla="*/ 300060 h 2685062"/>
              <a:gd name="connsiteX44" fmla="*/ 4928090 w 12192000"/>
              <a:gd name="connsiteY44" fmla="*/ 291457 h 2685062"/>
              <a:gd name="connsiteX45" fmla="*/ 4960316 w 12192000"/>
              <a:gd name="connsiteY45" fmla="*/ 287841 h 2685062"/>
              <a:gd name="connsiteX46" fmla="*/ 4960840 w 12192000"/>
              <a:gd name="connsiteY46" fmla="*/ 285406 h 2685062"/>
              <a:gd name="connsiteX47" fmla="*/ 4965958 w 12192000"/>
              <a:gd name="connsiteY47" fmla="*/ 284802 h 2685062"/>
              <a:gd name="connsiteX48" fmla="*/ 4969785 w 12192000"/>
              <a:gd name="connsiteY48" fmla="*/ 286778 h 2685062"/>
              <a:gd name="connsiteX49" fmla="*/ 4975889 w 12192000"/>
              <a:gd name="connsiteY49" fmla="*/ 286093 h 2685062"/>
              <a:gd name="connsiteX50" fmla="*/ 4992382 w 12192000"/>
              <a:gd name="connsiteY50" fmla="*/ 284871 h 2685062"/>
              <a:gd name="connsiteX51" fmla="*/ 4999094 w 12192000"/>
              <a:gd name="connsiteY51" fmla="*/ 280499 h 2685062"/>
              <a:gd name="connsiteX52" fmla="*/ 5080965 w 12192000"/>
              <a:gd name="connsiteY52" fmla="*/ 282208 h 2685062"/>
              <a:gd name="connsiteX53" fmla="*/ 5105166 w 12192000"/>
              <a:gd name="connsiteY53" fmla="*/ 276473 h 2685062"/>
              <a:gd name="connsiteX54" fmla="*/ 5168054 w 12192000"/>
              <a:gd name="connsiteY54" fmla="*/ 280137 h 2685062"/>
              <a:gd name="connsiteX55" fmla="*/ 5239940 w 12192000"/>
              <a:gd name="connsiteY55" fmla="*/ 278079 h 2685062"/>
              <a:gd name="connsiteX56" fmla="*/ 5291998 w 12192000"/>
              <a:gd name="connsiteY56" fmla="*/ 272685 h 2685062"/>
              <a:gd name="connsiteX57" fmla="*/ 5425861 w 12192000"/>
              <a:gd name="connsiteY57" fmla="*/ 279926 h 2685062"/>
              <a:gd name="connsiteX58" fmla="*/ 5648321 w 12192000"/>
              <a:gd name="connsiteY58" fmla="*/ 300693 h 2685062"/>
              <a:gd name="connsiteX59" fmla="*/ 5695414 w 12192000"/>
              <a:gd name="connsiteY59" fmla="*/ 303150 h 2685062"/>
              <a:gd name="connsiteX60" fmla="*/ 5743064 w 12192000"/>
              <a:gd name="connsiteY60" fmla="*/ 289335 h 2685062"/>
              <a:gd name="connsiteX61" fmla="*/ 5768797 w 12192000"/>
              <a:gd name="connsiteY61" fmla="*/ 289436 h 2685062"/>
              <a:gd name="connsiteX62" fmla="*/ 5775419 w 12192000"/>
              <a:gd name="connsiteY62" fmla="*/ 287831 h 2685062"/>
              <a:gd name="connsiteX63" fmla="*/ 5813624 w 12192000"/>
              <a:gd name="connsiteY63" fmla="*/ 280263 h 2685062"/>
              <a:gd name="connsiteX64" fmla="*/ 5900676 w 12192000"/>
              <a:gd name="connsiteY64" fmla="*/ 304615 h 2685062"/>
              <a:gd name="connsiteX65" fmla="*/ 5966795 w 12192000"/>
              <a:gd name="connsiteY65" fmla="*/ 314993 h 2685062"/>
              <a:gd name="connsiteX66" fmla="*/ 5972463 w 12192000"/>
              <a:gd name="connsiteY66" fmla="*/ 313217 h 2685062"/>
              <a:gd name="connsiteX67" fmla="*/ 5977754 w 12192000"/>
              <a:gd name="connsiteY67" fmla="*/ 307726 h 2685062"/>
              <a:gd name="connsiteX68" fmla="*/ 5990232 w 12192000"/>
              <a:gd name="connsiteY68" fmla="*/ 306694 h 2685062"/>
              <a:gd name="connsiteX69" fmla="*/ 6003260 w 12192000"/>
              <a:gd name="connsiteY69" fmla="*/ 301250 h 2685062"/>
              <a:gd name="connsiteX70" fmla="*/ 6398655 w 12192000"/>
              <a:gd name="connsiteY70" fmla="*/ 340447 h 2685062"/>
              <a:gd name="connsiteX71" fmla="*/ 6477250 w 12192000"/>
              <a:gd name="connsiteY71" fmla="*/ 370643 h 2685062"/>
              <a:gd name="connsiteX72" fmla="*/ 6599996 w 12192000"/>
              <a:gd name="connsiteY72" fmla="*/ 371929 h 2685062"/>
              <a:gd name="connsiteX73" fmla="*/ 6673632 w 12192000"/>
              <a:gd name="connsiteY73" fmla="*/ 384303 h 2685062"/>
              <a:gd name="connsiteX74" fmla="*/ 6685461 w 12192000"/>
              <a:gd name="connsiteY74" fmla="*/ 379698 h 2685062"/>
              <a:gd name="connsiteX75" fmla="*/ 6782761 w 12192000"/>
              <a:gd name="connsiteY75" fmla="*/ 421766 h 2685062"/>
              <a:gd name="connsiteX76" fmla="*/ 6934599 w 12192000"/>
              <a:gd name="connsiteY76" fmla="*/ 432626 h 2685062"/>
              <a:gd name="connsiteX77" fmla="*/ 7050728 w 12192000"/>
              <a:gd name="connsiteY77" fmla="*/ 432695 h 2685062"/>
              <a:gd name="connsiteX78" fmla="*/ 7115167 w 12192000"/>
              <a:gd name="connsiteY78" fmla="*/ 436243 h 2685062"/>
              <a:gd name="connsiteX79" fmla="*/ 7162809 w 12192000"/>
              <a:gd name="connsiteY79" fmla="*/ 434931 h 2685062"/>
              <a:gd name="connsiteX80" fmla="*/ 7280034 w 12192000"/>
              <a:gd name="connsiteY80" fmla="*/ 452539 h 2685062"/>
              <a:gd name="connsiteX81" fmla="*/ 7472654 w 12192000"/>
              <a:gd name="connsiteY81" fmla="*/ 490482 h 2685062"/>
              <a:gd name="connsiteX82" fmla="*/ 7696080 w 12192000"/>
              <a:gd name="connsiteY82" fmla="*/ 514010 h 2685062"/>
              <a:gd name="connsiteX83" fmla="*/ 7788139 w 12192000"/>
              <a:gd name="connsiteY83" fmla="*/ 518649 h 2685062"/>
              <a:gd name="connsiteX84" fmla="*/ 8227756 w 12192000"/>
              <a:gd name="connsiteY84" fmla="*/ 558548 h 2685062"/>
              <a:gd name="connsiteX85" fmla="*/ 8328859 w 12192000"/>
              <a:gd name="connsiteY85" fmla="*/ 582867 h 2685062"/>
              <a:gd name="connsiteX86" fmla="*/ 8532898 w 12192000"/>
              <a:gd name="connsiteY86" fmla="*/ 668282 h 2685062"/>
              <a:gd name="connsiteX87" fmla="*/ 8792925 w 12192000"/>
              <a:gd name="connsiteY87" fmla="*/ 701900 h 2685062"/>
              <a:gd name="connsiteX88" fmla="*/ 8809491 w 12192000"/>
              <a:gd name="connsiteY88" fmla="*/ 717262 h 2685062"/>
              <a:gd name="connsiteX89" fmla="*/ 8814066 w 12192000"/>
              <a:gd name="connsiteY89" fmla="*/ 719410 h 2685062"/>
              <a:gd name="connsiteX90" fmla="*/ 8815751 w 12192000"/>
              <a:gd name="connsiteY90" fmla="*/ 718686 h 2685062"/>
              <a:gd name="connsiteX91" fmla="*/ 8840540 w 12192000"/>
              <a:gd name="connsiteY91" fmla="*/ 717083 h 2685062"/>
              <a:gd name="connsiteX92" fmla="*/ 8897062 w 12192000"/>
              <a:gd name="connsiteY92" fmla="*/ 697553 h 2685062"/>
              <a:gd name="connsiteX93" fmla="*/ 8965922 w 12192000"/>
              <a:gd name="connsiteY93" fmla="*/ 672885 h 2685062"/>
              <a:gd name="connsiteX94" fmla="*/ 9016694 w 12192000"/>
              <a:gd name="connsiteY94" fmla="*/ 669496 h 2685062"/>
              <a:gd name="connsiteX95" fmla="*/ 9139695 w 12192000"/>
              <a:gd name="connsiteY95" fmla="*/ 648174 h 2685062"/>
              <a:gd name="connsiteX96" fmla="*/ 9219129 w 12192000"/>
              <a:gd name="connsiteY96" fmla="*/ 639013 h 2685062"/>
              <a:gd name="connsiteX97" fmla="*/ 9221354 w 12192000"/>
              <a:gd name="connsiteY97" fmla="*/ 638501 h 2685062"/>
              <a:gd name="connsiteX98" fmla="*/ 9237592 w 12192000"/>
              <a:gd name="connsiteY98" fmla="*/ 642494 h 2685062"/>
              <a:gd name="connsiteX99" fmla="*/ 9236570 w 12192000"/>
              <a:gd name="connsiteY99" fmla="*/ 648762 h 2685062"/>
              <a:gd name="connsiteX100" fmla="*/ 9250521 w 12192000"/>
              <a:gd name="connsiteY100" fmla="*/ 654041 h 2685062"/>
              <a:gd name="connsiteX101" fmla="*/ 9279357 w 12192000"/>
              <a:gd name="connsiteY101" fmla="*/ 653083 h 2685062"/>
              <a:gd name="connsiteX102" fmla="*/ 9289731 w 12192000"/>
              <a:gd name="connsiteY102" fmla="*/ 656356 h 2685062"/>
              <a:gd name="connsiteX103" fmla="*/ 9293723 w 12192000"/>
              <a:gd name="connsiteY103" fmla="*/ 656237 h 2685062"/>
              <a:gd name="connsiteX104" fmla="*/ 9303097 w 12192000"/>
              <a:gd name="connsiteY104" fmla="*/ 656723 h 2685062"/>
              <a:gd name="connsiteX105" fmla="*/ 9302251 w 12192000"/>
              <a:gd name="connsiteY105" fmla="*/ 652725 h 2685062"/>
              <a:gd name="connsiteX106" fmla="*/ 9314122 w 12192000"/>
              <a:gd name="connsiteY106" fmla="*/ 645860 h 2685062"/>
              <a:gd name="connsiteX107" fmla="*/ 9367772 w 12192000"/>
              <a:gd name="connsiteY107" fmla="*/ 650683 h 2685062"/>
              <a:gd name="connsiteX108" fmla="*/ 9370291 w 12192000"/>
              <a:gd name="connsiteY108" fmla="*/ 655264 h 2685062"/>
              <a:gd name="connsiteX109" fmla="*/ 9377007 w 12192000"/>
              <a:gd name="connsiteY109" fmla="*/ 656308 h 2685062"/>
              <a:gd name="connsiteX110" fmla="*/ 9382497 w 12192000"/>
              <a:gd name="connsiteY110" fmla="*/ 652427 h 2685062"/>
              <a:gd name="connsiteX111" fmla="*/ 9474013 w 12192000"/>
              <a:gd name="connsiteY111" fmla="*/ 647005 h 2685062"/>
              <a:gd name="connsiteX112" fmla="*/ 9595899 w 12192000"/>
              <a:gd name="connsiteY112" fmla="*/ 646979 h 2685062"/>
              <a:gd name="connsiteX113" fmla="*/ 9681269 w 12192000"/>
              <a:gd name="connsiteY113" fmla="*/ 669984 h 2685062"/>
              <a:gd name="connsiteX114" fmla="*/ 9689635 w 12192000"/>
              <a:gd name="connsiteY114" fmla="*/ 666408 h 2685062"/>
              <a:gd name="connsiteX115" fmla="*/ 9750215 w 12192000"/>
              <a:gd name="connsiteY115" fmla="*/ 671056 h 2685062"/>
              <a:gd name="connsiteX116" fmla="*/ 9957974 w 12192000"/>
              <a:gd name="connsiteY116" fmla="*/ 715080 h 2685062"/>
              <a:gd name="connsiteX117" fmla="*/ 10076482 w 12192000"/>
              <a:gd name="connsiteY117" fmla="*/ 723397 h 2685062"/>
              <a:gd name="connsiteX118" fmla="*/ 10119263 w 12192000"/>
              <a:gd name="connsiteY118" fmla="*/ 721877 h 2685062"/>
              <a:gd name="connsiteX119" fmla="*/ 10190893 w 12192000"/>
              <a:gd name="connsiteY119" fmla="*/ 719606 h 2685062"/>
              <a:gd name="connsiteX120" fmla="*/ 10246203 w 12192000"/>
              <a:gd name="connsiteY120" fmla="*/ 706893 h 2685062"/>
              <a:gd name="connsiteX121" fmla="*/ 10305396 w 12192000"/>
              <a:gd name="connsiteY121" fmla="*/ 709359 h 2685062"/>
              <a:gd name="connsiteX122" fmla="*/ 10316856 w 12192000"/>
              <a:gd name="connsiteY122" fmla="*/ 724179 h 2685062"/>
              <a:gd name="connsiteX123" fmla="*/ 10380919 w 12192000"/>
              <a:gd name="connsiteY123" fmla="*/ 722193 h 2685062"/>
              <a:gd name="connsiteX124" fmla="*/ 10478351 w 12192000"/>
              <a:gd name="connsiteY124" fmla="*/ 717620 h 2685062"/>
              <a:gd name="connsiteX125" fmla="*/ 10533954 w 12192000"/>
              <a:gd name="connsiteY125" fmla="*/ 718660 h 2685062"/>
              <a:gd name="connsiteX126" fmla="*/ 10686474 w 12192000"/>
              <a:gd name="connsiteY126" fmla="*/ 717507 h 2685062"/>
              <a:gd name="connsiteX127" fmla="*/ 10839729 w 12192000"/>
              <a:gd name="connsiteY127" fmla="*/ 713306 h 2685062"/>
              <a:gd name="connsiteX128" fmla="*/ 10933271 w 12192000"/>
              <a:gd name="connsiteY128" fmla="*/ 693628 h 2685062"/>
              <a:gd name="connsiteX129" fmla="*/ 11058950 w 12192000"/>
              <a:gd name="connsiteY129" fmla="*/ 692031 h 2685062"/>
              <a:gd name="connsiteX130" fmla="*/ 11080388 w 12192000"/>
              <a:gd name="connsiteY130" fmla="*/ 689245 h 2685062"/>
              <a:gd name="connsiteX131" fmla="*/ 11108911 w 12192000"/>
              <a:gd name="connsiteY131" fmla="*/ 693363 h 2685062"/>
              <a:gd name="connsiteX132" fmla="*/ 11223119 w 12192000"/>
              <a:gd name="connsiteY132" fmla="*/ 710661 h 2685062"/>
              <a:gd name="connsiteX133" fmla="*/ 11311983 w 12192000"/>
              <a:gd name="connsiteY133" fmla="*/ 731410 h 2685062"/>
              <a:gd name="connsiteX134" fmla="*/ 11426940 w 12192000"/>
              <a:gd name="connsiteY134" fmla="*/ 727340 h 2685062"/>
              <a:gd name="connsiteX135" fmla="*/ 11495624 w 12192000"/>
              <a:gd name="connsiteY135" fmla="*/ 734858 h 2685062"/>
              <a:gd name="connsiteX136" fmla="*/ 11605975 w 12192000"/>
              <a:gd name="connsiteY136" fmla="*/ 762433 h 2685062"/>
              <a:gd name="connsiteX137" fmla="*/ 11756134 w 12192000"/>
              <a:gd name="connsiteY137" fmla="*/ 765012 h 2685062"/>
              <a:gd name="connsiteX138" fmla="*/ 11789788 w 12192000"/>
              <a:gd name="connsiteY138" fmla="*/ 745316 h 2685062"/>
              <a:gd name="connsiteX139" fmla="*/ 11832833 w 12192000"/>
              <a:gd name="connsiteY139" fmla="*/ 734720 h 2685062"/>
              <a:gd name="connsiteX140" fmla="*/ 11846338 w 12192000"/>
              <a:gd name="connsiteY140" fmla="*/ 765994 h 2685062"/>
              <a:gd name="connsiteX141" fmla="*/ 11972492 w 12192000"/>
              <a:gd name="connsiteY141" fmla="*/ 796180 h 2685062"/>
              <a:gd name="connsiteX142" fmla="*/ 12035979 w 12192000"/>
              <a:gd name="connsiteY142" fmla="*/ 807835 h 2685062"/>
              <a:gd name="connsiteX143" fmla="*/ 12135850 w 12192000"/>
              <a:gd name="connsiteY143" fmla="*/ 819056 h 2685062"/>
              <a:gd name="connsiteX144" fmla="*/ 12166092 w 12192000"/>
              <a:gd name="connsiteY144" fmla="*/ 823695 h 2685062"/>
              <a:gd name="connsiteX145" fmla="*/ 12190645 w 12192000"/>
              <a:gd name="connsiteY145" fmla="*/ 826863 h 2685062"/>
              <a:gd name="connsiteX146" fmla="*/ 12192000 w 12192000"/>
              <a:gd name="connsiteY146" fmla="*/ 880762 h 2685062"/>
              <a:gd name="connsiteX147" fmla="*/ 12192000 w 12192000"/>
              <a:gd name="connsiteY147" fmla="*/ 2685062 h 2685062"/>
              <a:gd name="connsiteX148" fmla="*/ 0 w 12192000"/>
              <a:gd name="connsiteY148" fmla="*/ 2685062 h 2685062"/>
              <a:gd name="connsiteX149" fmla="*/ 0 w 12192000"/>
              <a:gd name="connsiteY149" fmla="*/ 283917 h 2685062"/>
              <a:gd name="connsiteX150" fmla="*/ 44213 w 12192000"/>
              <a:gd name="connsiteY150" fmla="*/ 302297 h 2685062"/>
              <a:gd name="connsiteX151" fmla="*/ 172465 w 12192000"/>
              <a:gd name="connsiteY151" fmla="*/ 314866 h 2685062"/>
              <a:gd name="connsiteX152" fmla="*/ 223361 w 12192000"/>
              <a:gd name="connsiteY152" fmla="*/ 304828 h 2685062"/>
              <a:gd name="connsiteX153" fmla="*/ 320595 w 12192000"/>
              <a:gd name="connsiteY153" fmla="*/ 288341 h 2685062"/>
              <a:gd name="connsiteX154" fmla="*/ 401087 w 12192000"/>
              <a:gd name="connsiteY154" fmla="*/ 246745 h 2685062"/>
              <a:gd name="connsiteX155" fmla="*/ 495839 w 12192000"/>
              <a:gd name="connsiteY155" fmla="*/ 217305 h 2685062"/>
              <a:gd name="connsiteX156" fmla="*/ 507910 w 12192000"/>
              <a:gd name="connsiteY156" fmla="*/ 219773 h 2685062"/>
              <a:gd name="connsiteX157" fmla="*/ 561428 w 12192000"/>
              <a:gd name="connsiteY157" fmla="*/ 201460 h 2685062"/>
              <a:gd name="connsiteX158" fmla="*/ 712813 w 12192000"/>
              <a:gd name="connsiteY158" fmla="*/ 151411 h 2685062"/>
              <a:gd name="connsiteX159" fmla="*/ 819366 w 12192000"/>
              <a:gd name="connsiteY159" fmla="*/ 70479 h 2685062"/>
              <a:gd name="connsiteX160" fmla="*/ 862489 w 12192000"/>
              <a:gd name="connsiteY160" fmla="*/ 63238 h 2685062"/>
              <a:gd name="connsiteX161" fmla="*/ 934387 w 12192000"/>
              <a:gd name="connsiteY161" fmla="*/ 50788 h 2685062"/>
              <a:gd name="connsiteX162" fmla="*/ 948874 w 12192000"/>
              <a:gd name="connsiteY162" fmla="*/ 55208 h 2685062"/>
              <a:gd name="connsiteX163" fmla="*/ 955237 w 12192000"/>
              <a:gd name="connsiteY163" fmla="*/ 54040 h 2685062"/>
              <a:gd name="connsiteX164" fmla="*/ 955886 w 12192000"/>
              <a:gd name="connsiteY164" fmla="*/ 54325 h 2685062"/>
              <a:gd name="connsiteX165" fmla="*/ 957239 w 12192000"/>
              <a:gd name="connsiteY165" fmla="*/ 53673 h 2685062"/>
              <a:gd name="connsiteX166" fmla="*/ 971343 w 12192000"/>
              <a:gd name="connsiteY166" fmla="*/ 51086 h 2685062"/>
              <a:gd name="connsiteX167" fmla="*/ 1002063 w 12192000"/>
              <a:gd name="connsiteY167" fmla="*/ 54158 h 2685062"/>
              <a:gd name="connsiteX168" fmla="*/ 1020663 w 12192000"/>
              <a:gd name="connsiteY168" fmla="*/ 53408 h 2685062"/>
              <a:gd name="connsiteX169" fmla="*/ 1039181 w 12192000"/>
              <a:gd name="connsiteY169" fmla="*/ 40356 h 2685062"/>
              <a:gd name="connsiteX170" fmla="*/ 1051914 w 12192000"/>
              <a:gd name="connsiteY170" fmla="*/ 39166 h 2685062"/>
              <a:gd name="connsiteX171" fmla="*/ 1054501 w 12192000"/>
              <a:gd name="connsiteY171" fmla="*/ 37372 h 2685062"/>
              <a:gd name="connsiteX172" fmla="*/ 1061859 w 12192000"/>
              <a:gd name="connsiteY172" fmla="*/ 33902 h 2685062"/>
              <a:gd name="connsiteX173" fmla="*/ 1054558 w 12192000"/>
              <a:gd name="connsiteY173" fmla="*/ 30385 h 2685062"/>
              <a:gd name="connsiteX174" fmla="*/ 1140852 w 12192000"/>
              <a:gd name="connsiteY174" fmla="*/ 17327 h 2685062"/>
              <a:gd name="connsiteX175" fmla="*/ 1214144 w 12192000"/>
              <a:gd name="connsiteY175" fmla="*/ 6192 h 2685062"/>
              <a:gd name="connsiteX176" fmla="*/ 1338122 w 12192000"/>
              <a:gd name="connsiteY176" fmla="*/ 27996 h 2685062"/>
              <a:gd name="connsiteX177" fmla="*/ 1462415 w 12192000"/>
              <a:gd name="connsiteY177" fmla="*/ 0 h 268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2192000" h="2685062">
                <a:moveTo>
                  <a:pt x="1462415" y="0"/>
                </a:moveTo>
                <a:lnTo>
                  <a:pt x="1494432" y="2457"/>
                </a:lnTo>
                <a:lnTo>
                  <a:pt x="1523667" y="11778"/>
                </a:lnTo>
                <a:lnTo>
                  <a:pt x="1523067" y="14207"/>
                </a:lnTo>
                <a:cubicBezTo>
                  <a:pt x="1523507" y="15871"/>
                  <a:pt x="1525127" y="16145"/>
                  <a:pt x="1527695" y="15715"/>
                </a:cubicBezTo>
                <a:lnTo>
                  <a:pt x="1532258" y="14518"/>
                </a:lnTo>
                <a:lnTo>
                  <a:pt x="1537796" y="16283"/>
                </a:lnTo>
                <a:lnTo>
                  <a:pt x="1553041" y="20452"/>
                </a:lnTo>
                <a:lnTo>
                  <a:pt x="1557495" y="25861"/>
                </a:lnTo>
                <a:cubicBezTo>
                  <a:pt x="1571578" y="34900"/>
                  <a:pt x="1608020" y="28047"/>
                  <a:pt x="1617448" y="40977"/>
                </a:cubicBezTo>
                <a:lnTo>
                  <a:pt x="1636697" y="39108"/>
                </a:lnTo>
                <a:lnTo>
                  <a:pt x="1657286" y="49000"/>
                </a:lnTo>
                <a:cubicBezTo>
                  <a:pt x="1676389" y="57312"/>
                  <a:pt x="1696470" y="62807"/>
                  <a:pt x="1719191" y="56920"/>
                </a:cubicBezTo>
                <a:cubicBezTo>
                  <a:pt x="1709669" y="73491"/>
                  <a:pt x="1773685" y="56115"/>
                  <a:pt x="1787126" y="71960"/>
                </a:cubicBezTo>
                <a:cubicBezTo>
                  <a:pt x="1795166" y="84864"/>
                  <a:pt x="1816465" y="82599"/>
                  <a:pt x="1834555" y="86590"/>
                </a:cubicBezTo>
                <a:cubicBezTo>
                  <a:pt x="1850712" y="99365"/>
                  <a:pt x="1937782" y="107374"/>
                  <a:pt x="1966070" y="103987"/>
                </a:cubicBezTo>
                <a:cubicBezTo>
                  <a:pt x="2043209" y="86564"/>
                  <a:pt x="2126459" y="137078"/>
                  <a:pt x="2188582" y="124532"/>
                </a:cubicBezTo>
                <a:cubicBezTo>
                  <a:pt x="2206064" y="124932"/>
                  <a:pt x="2221206" y="127247"/>
                  <a:pt x="2234811" y="130739"/>
                </a:cubicBezTo>
                <a:lnTo>
                  <a:pt x="2270005" y="143358"/>
                </a:lnTo>
                <a:lnTo>
                  <a:pt x="2274208" y="152634"/>
                </a:lnTo>
                <a:lnTo>
                  <a:pt x="2298905" y="157215"/>
                </a:lnTo>
                <a:lnTo>
                  <a:pt x="2304521" y="159957"/>
                </a:lnTo>
                <a:cubicBezTo>
                  <a:pt x="2315230" y="165224"/>
                  <a:pt x="2326016" y="170200"/>
                  <a:pt x="2337696" y="174150"/>
                </a:cubicBezTo>
                <a:cubicBezTo>
                  <a:pt x="2354259" y="137711"/>
                  <a:pt x="2439767" y="201742"/>
                  <a:pt x="2432112" y="166646"/>
                </a:cubicBezTo>
                <a:cubicBezTo>
                  <a:pt x="2482400" y="178172"/>
                  <a:pt x="2480978" y="159994"/>
                  <a:pt x="2500149" y="168723"/>
                </a:cubicBezTo>
                <a:lnTo>
                  <a:pt x="2504776" y="171455"/>
                </a:lnTo>
                <a:lnTo>
                  <a:pt x="2507358" y="177677"/>
                </a:lnTo>
                <a:lnTo>
                  <a:pt x="2518847" y="180936"/>
                </a:lnTo>
                <a:lnTo>
                  <a:pt x="2528864" y="188517"/>
                </a:lnTo>
                <a:cubicBezTo>
                  <a:pt x="2656589" y="189245"/>
                  <a:pt x="2818894" y="267460"/>
                  <a:pt x="2938613" y="248764"/>
                </a:cubicBezTo>
                <a:lnTo>
                  <a:pt x="3132513" y="229282"/>
                </a:lnTo>
                <a:cubicBezTo>
                  <a:pt x="3153391" y="218737"/>
                  <a:pt x="3187482" y="219423"/>
                  <a:pt x="3208657" y="230814"/>
                </a:cubicBezTo>
                <a:cubicBezTo>
                  <a:pt x="3212298" y="232773"/>
                  <a:pt x="3215412" y="234983"/>
                  <a:pt x="3217904" y="237375"/>
                </a:cubicBezTo>
                <a:cubicBezTo>
                  <a:pt x="3279351" y="212726"/>
                  <a:pt x="3298012" y="233121"/>
                  <a:pt x="3330150" y="214762"/>
                </a:cubicBezTo>
                <a:cubicBezTo>
                  <a:pt x="3405531" y="217422"/>
                  <a:pt x="3451160" y="247861"/>
                  <a:pt x="3480527" y="231960"/>
                </a:cubicBezTo>
                <a:cubicBezTo>
                  <a:pt x="3516075" y="238991"/>
                  <a:pt x="3553819" y="269164"/>
                  <a:pt x="3591806" y="253003"/>
                </a:cubicBezTo>
                <a:cubicBezTo>
                  <a:pt x="3586673" y="270421"/>
                  <a:pt x="3640034" y="246868"/>
                  <a:pt x="3655143" y="261318"/>
                </a:cubicBezTo>
                <a:cubicBezTo>
                  <a:pt x="3664868" y="273371"/>
                  <a:pt x="3683329" y="269035"/>
                  <a:pt x="3700191" y="271235"/>
                </a:cubicBezTo>
                <a:cubicBezTo>
                  <a:pt x="3717097" y="282363"/>
                  <a:pt x="3796016" y="281812"/>
                  <a:pt x="3820459" y="275675"/>
                </a:cubicBezTo>
                <a:cubicBezTo>
                  <a:pt x="3885463" y="250791"/>
                  <a:pt x="3969506" y="292904"/>
                  <a:pt x="4022158" y="274341"/>
                </a:cubicBezTo>
                <a:cubicBezTo>
                  <a:pt x="4084571" y="269096"/>
                  <a:pt x="4119856" y="297968"/>
                  <a:pt x="4164508" y="309117"/>
                </a:cubicBezTo>
                <a:cubicBezTo>
                  <a:pt x="4171915" y="271244"/>
                  <a:pt x="4260667" y="326583"/>
                  <a:pt x="4246843" y="292417"/>
                </a:cubicBezTo>
                <a:cubicBezTo>
                  <a:pt x="4309458" y="301142"/>
                  <a:pt x="4279869" y="266331"/>
                  <a:pt x="4337133" y="304707"/>
                </a:cubicBezTo>
                <a:cubicBezTo>
                  <a:pt x="4450694" y="292933"/>
                  <a:pt x="4593547" y="330375"/>
                  <a:pt x="4696109" y="300060"/>
                </a:cubicBezTo>
                <a:lnTo>
                  <a:pt x="4928090" y="291457"/>
                </a:lnTo>
                <a:lnTo>
                  <a:pt x="4960316" y="287841"/>
                </a:lnTo>
                <a:cubicBezTo>
                  <a:pt x="4960491" y="287029"/>
                  <a:pt x="4960665" y="286217"/>
                  <a:pt x="4960840" y="285406"/>
                </a:cubicBezTo>
                <a:cubicBezTo>
                  <a:pt x="4962018" y="283892"/>
                  <a:pt x="4963691" y="283924"/>
                  <a:pt x="4965958" y="284802"/>
                </a:cubicBezTo>
                <a:lnTo>
                  <a:pt x="4969785" y="286778"/>
                </a:lnTo>
                <a:lnTo>
                  <a:pt x="4975889" y="286093"/>
                </a:lnTo>
                <a:lnTo>
                  <a:pt x="4992382" y="284871"/>
                </a:lnTo>
                <a:lnTo>
                  <a:pt x="4999094" y="280499"/>
                </a:lnTo>
                <a:lnTo>
                  <a:pt x="5080965" y="282208"/>
                </a:lnTo>
                <a:lnTo>
                  <a:pt x="5105166" y="276473"/>
                </a:lnTo>
                <a:cubicBezTo>
                  <a:pt x="5127226" y="271982"/>
                  <a:pt x="5148953" y="270367"/>
                  <a:pt x="5168054" y="280137"/>
                </a:cubicBezTo>
                <a:cubicBezTo>
                  <a:pt x="5166431" y="262533"/>
                  <a:pt x="5219894" y="290815"/>
                  <a:pt x="5239940" y="278079"/>
                </a:cubicBezTo>
                <a:cubicBezTo>
                  <a:pt x="5253484" y="267178"/>
                  <a:pt x="5272860" y="273220"/>
                  <a:pt x="5291998" y="272685"/>
                </a:cubicBezTo>
                <a:cubicBezTo>
                  <a:pt x="5313255" y="263383"/>
                  <a:pt x="5400292" y="271538"/>
                  <a:pt x="5425861" y="279926"/>
                </a:cubicBezTo>
                <a:cubicBezTo>
                  <a:pt x="5491875" y="310639"/>
                  <a:pt x="5594484" y="277380"/>
                  <a:pt x="5648321" y="300693"/>
                </a:cubicBezTo>
                <a:cubicBezTo>
                  <a:pt x="5665248" y="303486"/>
                  <a:pt x="5680800" y="304021"/>
                  <a:pt x="5695414" y="303150"/>
                </a:cubicBezTo>
                <a:lnTo>
                  <a:pt x="5743064" y="289335"/>
                </a:lnTo>
                <a:lnTo>
                  <a:pt x="5768797" y="289436"/>
                </a:lnTo>
                <a:lnTo>
                  <a:pt x="5775419" y="287831"/>
                </a:lnTo>
                <a:cubicBezTo>
                  <a:pt x="5788059" y="284732"/>
                  <a:pt x="5800646" y="281926"/>
                  <a:pt x="5813624" y="280263"/>
                </a:cubicBezTo>
                <a:cubicBezTo>
                  <a:pt x="5812999" y="318182"/>
                  <a:pt x="5923892" y="272386"/>
                  <a:pt x="5900676" y="304615"/>
                </a:cubicBezTo>
                <a:cubicBezTo>
                  <a:pt x="5954067" y="302717"/>
                  <a:pt x="5944477" y="319870"/>
                  <a:pt x="5966795" y="314993"/>
                </a:cubicBezTo>
                <a:lnTo>
                  <a:pt x="5972463" y="313217"/>
                </a:lnTo>
                <a:lnTo>
                  <a:pt x="5977754" y="307726"/>
                </a:lnTo>
                <a:lnTo>
                  <a:pt x="5990232" y="306694"/>
                </a:lnTo>
                <a:lnTo>
                  <a:pt x="6003260" y="301250"/>
                </a:lnTo>
                <a:cubicBezTo>
                  <a:pt x="6125949" y="323771"/>
                  <a:pt x="6292426" y="300774"/>
                  <a:pt x="6398655" y="340447"/>
                </a:cubicBezTo>
                <a:lnTo>
                  <a:pt x="6477250" y="370643"/>
                </a:lnTo>
                <a:cubicBezTo>
                  <a:pt x="6518147" y="382960"/>
                  <a:pt x="6560561" y="347277"/>
                  <a:pt x="6599996" y="371929"/>
                </a:cubicBezTo>
                <a:cubicBezTo>
                  <a:pt x="6615225" y="385828"/>
                  <a:pt x="6648193" y="391366"/>
                  <a:pt x="6673632" y="384303"/>
                </a:cubicBezTo>
                <a:cubicBezTo>
                  <a:pt x="6678009" y="383088"/>
                  <a:pt x="6681993" y="381536"/>
                  <a:pt x="6685461" y="379698"/>
                </a:cubicBezTo>
                <a:cubicBezTo>
                  <a:pt x="6733172" y="414481"/>
                  <a:pt x="6760278" y="398336"/>
                  <a:pt x="6782761" y="421766"/>
                </a:cubicBezTo>
                <a:cubicBezTo>
                  <a:pt x="6856177" y="432921"/>
                  <a:pt x="6913662" y="412056"/>
                  <a:pt x="6934599" y="432626"/>
                </a:cubicBezTo>
                <a:cubicBezTo>
                  <a:pt x="6971837" y="432351"/>
                  <a:pt x="7021650" y="410307"/>
                  <a:pt x="7050728" y="432695"/>
                </a:cubicBezTo>
                <a:cubicBezTo>
                  <a:pt x="7053692" y="415076"/>
                  <a:pt x="7094152" y="447339"/>
                  <a:pt x="7115167" y="436243"/>
                </a:cubicBezTo>
                <a:cubicBezTo>
                  <a:pt x="7129937" y="426464"/>
                  <a:pt x="7145660" y="433973"/>
                  <a:pt x="7162809" y="434931"/>
                </a:cubicBezTo>
                <a:cubicBezTo>
                  <a:pt x="7184039" y="427343"/>
                  <a:pt x="7259393" y="442217"/>
                  <a:pt x="7280034" y="452539"/>
                </a:cubicBezTo>
                <a:cubicBezTo>
                  <a:pt x="7331046" y="488194"/>
                  <a:pt x="7430616" y="463128"/>
                  <a:pt x="7472654" y="490482"/>
                </a:cubicBezTo>
                <a:cubicBezTo>
                  <a:pt x="7541994" y="500728"/>
                  <a:pt x="7643498" y="509315"/>
                  <a:pt x="7696080" y="514010"/>
                </a:cubicBezTo>
                <a:cubicBezTo>
                  <a:pt x="7760013" y="517032"/>
                  <a:pt x="7715914" y="545003"/>
                  <a:pt x="7788139" y="518649"/>
                </a:cubicBezTo>
                <a:cubicBezTo>
                  <a:pt x="7891601" y="550571"/>
                  <a:pt x="8143222" y="510864"/>
                  <a:pt x="8227756" y="558548"/>
                </a:cubicBezTo>
                <a:cubicBezTo>
                  <a:pt x="8317876" y="569251"/>
                  <a:pt x="8261697" y="569546"/>
                  <a:pt x="8328859" y="582867"/>
                </a:cubicBezTo>
                <a:cubicBezTo>
                  <a:pt x="8336976" y="627379"/>
                  <a:pt x="8495085" y="643261"/>
                  <a:pt x="8532898" y="668282"/>
                </a:cubicBezTo>
                <a:cubicBezTo>
                  <a:pt x="8626867" y="678146"/>
                  <a:pt x="8698118" y="715603"/>
                  <a:pt x="8792925" y="701900"/>
                </a:cubicBezTo>
                <a:cubicBezTo>
                  <a:pt x="8796856" y="707882"/>
                  <a:pt x="8802564" y="712918"/>
                  <a:pt x="8809491" y="717262"/>
                </a:cubicBezTo>
                <a:lnTo>
                  <a:pt x="8814066" y="719410"/>
                </a:lnTo>
                <a:lnTo>
                  <a:pt x="8815751" y="718686"/>
                </a:lnTo>
                <a:cubicBezTo>
                  <a:pt x="8822134" y="717141"/>
                  <a:pt x="8829906" y="716502"/>
                  <a:pt x="8840540" y="717083"/>
                </a:cubicBezTo>
                <a:cubicBezTo>
                  <a:pt x="8844566" y="676948"/>
                  <a:pt x="8862586" y="704813"/>
                  <a:pt x="8897062" y="697553"/>
                </a:cubicBezTo>
                <a:cubicBezTo>
                  <a:pt x="8926967" y="693826"/>
                  <a:pt x="8941387" y="680067"/>
                  <a:pt x="8965922" y="672885"/>
                </a:cubicBezTo>
                <a:cubicBezTo>
                  <a:pt x="8985861" y="668208"/>
                  <a:pt x="8990451" y="680326"/>
                  <a:pt x="9016694" y="669496"/>
                </a:cubicBezTo>
                <a:cubicBezTo>
                  <a:pt x="9064226" y="680468"/>
                  <a:pt x="9102961" y="653230"/>
                  <a:pt x="9139695" y="648174"/>
                </a:cubicBezTo>
                <a:cubicBezTo>
                  <a:pt x="9151373" y="649226"/>
                  <a:pt x="9186538" y="645057"/>
                  <a:pt x="9219129" y="639013"/>
                </a:cubicBezTo>
                <a:lnTo>
                  <a:pt x="9221354" y="638501"/>
                </a:lnTo>
                <a:lnTo>
                  <a:pt x="9237592" y="642494"/>
                </a:lnTo>
                <a:cubicBezTo>
                  <a:pt x="9241555" y="644212"/>
                  <a:pt x="9242210" y="646204"/>
                  <a:pt x="9236570" y="648762"/>
                </a:cubicBezTo>
                <a:cubicBezTo>
                  <a:pt x="9241114" y="652055"/>
                  <a:pt x="9245782" y="653517"/>
                  <a:pt x="9250521" y="654041"/>
                </a:cubicBezTo>
                <a:cubicBezTo>
                  <a:pt x="9259996" y="655089"/>
                  <a:pt x="9269753" y="652386"/>
                  <a:pt x="9279357" y="653083"/>
                </a:cubicBezTo>
                <a:lnTo>
                  <a:pt x="9289731" y="656356"/>
                </a:lnTo>
                <a:lnTo>
                  <a:pt x="9293723" y="656237"/>
                </a:lnTo>
                <a:lnTo>
                  <a:pt x="9303097" y="656723"/>
                </a:lnTo>
                <a:lnTo>
                  <a:pt x="9302251" y="652725"/>
                </a:lnTo>
                <a:cubicBezTo>
                  <a:pt x="9300561" y="648869"/>
                  <a:pt x="9299408" y="644676"/>
                  <a:pt x="9314122" y="645860"/>
                </a:cubicBezTo>
                <a:cubicBezTo>
                  <a:pt x="9344433" y="650204"/>
                  <a:pt x="9356229" y="634440"/>
                  <a:pt x="9367772" y="650683"/>
                </a:cubicBezTo>
                <a:lnTo>
                  <a:pt x="9370291" y="655264"/>
                </a:lnTo>
                <a:lnTo>
                  <a:pt x="9377007" y="656308"/>
                </a:lnTo>
                <a:cubicBezTo>
                  <a:pt x="9380660" y="656340"/>
                  <a:pt x="9382824" y="655350"/>
                  <a:pt x="9382497" y="652427"/>
                </a:cubicBezTo>
                <a:cubicBezTo>
                  <a:pt x="9410043" y="665739"/>
                  <a:pt x="9444726" y="648939"/>
                  <a:pt x="9474013" y="647005"/>
                </a:cubicBezTo>
                <a:cubicBezTo>
                  <a:pt x="9494765" y="659508"/>
                  <a:pt x="9535746" y="643122"/>
                  <a:pt x="9595899" y="646979"/>
                </a:cubicBezTo>
                <a:cubicBezTo>
                  <a:pt x="9618462" y="661284"/>
                  <a:pt x="9636478" y="649421"/>
                  <a:pt x="9681269" y="669984"/>
                </a:cubicBezTo>
                <a:cubicBezTo>
                  <a:pt x="9683619" y="668616"/>
                  <a:pt x="9686437" y="667412"/>
                  <a:pt x="9689635" y="666408"/>
                </a:cubicBezTo>
                <a:cubicBezTo>
                  <a:pt x="9708219" y="660578"/>
                  <a:pt x="9735343" y="662659"/>
                  <a:pt x="9750215" y="671056"/>
                </a:cubicBezTo>
                <a:cubicBezTo>
                  <a:pt x="9822560" y="699676"/>
                  <a:pt x="9892985" y="704863"/>
                  <a:pt x="9957974" y="715080"/>
                </a:cubicBezTo>
                <a:cubicBezTo>
                  <a:pt x="10031995" y="724171"/>
                  <a:pt x="9987651" y="694466"/>
                  <a:pt x="10076482" y="723397"/>
                </a:cubicBezTo>
                <a:cubicBezTo>
                  <a:pt x="10088264" y="715403"/>
                  <a:pt x="10100170" y="715974"/>
                  <a:pt x="10119263" y="721877"/>
                </a:cubicBezTo>
                <a:cubicBezTo>
                  <a:pt x="10155360" y="725633"/>
                  <a:pt x="10156886" y="703170"/>
                  <a:pt x="10190893" y="719606"/>
                </a:cubicBezTo>
                <a:cubicBezTo>
                  <a:pt x="10186651" y="707114"/>
                  <a:pt x="10260542" y="720706"/>
                  <a:pt x="10246203" y="706893"/>
                </a:cubicBezTo>
                <a:cubicBezTo>
                  <a:pt x="10271921" y="697978"/>
                  <a:pt x="10280122" y="716866"/>
                  <a:pt x="10305396" y="709359"/>
                </a:cubicBezTo>
                <a:cubicBezTo>
                  <a:pt x="10332266" y="709354"/>
                  <a:pt x="10287753" y="720864"/>
                  <a:pt x="10316856" y="724179"/>
                </a:cubicBezTo>
                <a:cubicBezTo>
                  <a:pt x="10352558" y="726042"/>
                  <a:pt x="10348261" y="747938"/>
                  <a:pt x="10380919" y="722193"/>
                </a:cubicBezTo>
                <a:cubicBezTo>
                  <a:pt x="10416787" y="731946"/>
                  <a:pt x="10426384" y="719959"/>
                  <a:pt x="10478351" y="717620"/>
                </a:cubicBezTo>
                <a:cubicBezTo>
                  <a:pt x="10498311" y="726260"/>
                  <a:pt x="10516018" y="724144"/>
                  <a:pt x="10533954" y="718660"/>
                </a:cubicBezTo>
                <a:cubicBezTo>
                  <a:pt x="10583102" y="724237"/>
                  <a:pt x="10630104" y="717410"/>
                  <a:pt x="10686474" y="717507"/>
                </a:cubicBezTo>
                <a:cubicBezTo>
                  <a:pt x="10745160" y="730015"/>
                  <a:pt x="10779502" y="713124"/>
                  <a:pt x="10839729" y="713306"/>
                </a:cubicBezTo>
                <a:cubicBezTo>
                  <a:pt x="10895292" y="735596"/>
                  <a:pt x="10883335" y="689293"/>
                  <a:pt x="10933271" y="693628"/>
                </a:cubicBezTo>
                <a:cubicBezTo>
                  <a:pt x="11011861" y="715600"/>
                  <a:pt x="10933941" y="678563"/>
                  <a:pt x="11058950" y="692031"/>
                </a:cubicBezTo>
                <a:cubicBezTo>
                  <a:pt x="11065574" y="695312"/>
                  <a:pt x="11081347" y="693264"/>
                  <a:pt x="11080388" y="689245"/>
                </a:cubicBezTo>
                <a:cubicBezTo>
                  <a:pt x="11088176" y="690921"/>
                  <a:pt x="11106032" y="699551"/>
                  <a:pt x="11108911" y="693363"/>
                </a:cubicBezTo>
                <a:cubicBezTo>
                  <a:pt x="11149149" y="694912"/>
                  <a:pt x="11188483" y="700869"/>
                  <a:pt x="11223119" y="710661"/>
                </a:cubicBezTo>
                <a:cubicBezTo>
                  <a:pt x="11302059" y="704266"/>
                  <a:pt x="11255617" y="731239"/>
                  <a:pt x="11311983" y="731410"/>
                </a:cubicBezTo>
                <a:cubicBezTo>
                  <a:pt x="11358665" y="721567"/>
                  <a:pt x="11373894" y="732638"/>
                  <a:pt x="11426940" y="727340"/>
                </a:cubicBezTo>
                <a:cubicBezTo>
                  <a:pt x="11441993" y="748767"/>
                  <a:pt x="11476074" y="727962"/>
                  <a:pt x="11495624" y="734858"/>
                </a:cubicBezTo>
                <a:cubicBezTo>
                  <a:pt x="11530841" y="712823"/>
                  <a:pt x="11572173" y="761025"/>
                  <a:pt x="11605975" y="762433"/>
                </a:cubicBezTo>
                <a:cubicBezTo>
                  <a:pt x="11663316" y="761143"/>
                  <a:pt x="11727635" y="739871"/>
                  <a:pt x="11756134" y="765012"/>
                </a:cubicBezTo>
                <a:cubicBezTo>
                  <a:pt x="11761348" y="755468"/>
                  <a:pt x="11757526" y="741943"/>
                  <a:pt x="11789788" y="745316"/>
                </a:cubicBezTo>
                <a:cubicBezTo>
                  <a:pt x="11803253" y="740995"/>
                  <a:pt x="11807074" y="726138"/>
                  <a:pt x="11832833" y="734720"/>
                </a:cubicBezTo>
                <a:cubicBezTo>
                  <a:pt x="11798846" y="746443"/>
                  <a:pt x="11852821" y="750721"/>
                  <a:pt x="11846338" y="765994"/>
                </a:cubicBezTo>
                <a:cubicBezTo>
                  <a:pt x="11885947" y="777555"/>
                  <a:pt x="11979991" y="768560"/>
                  <a:pt x="11972492" y="796180"/>
                </a:cubicBezTo>
                <a:cubicBezTo>
                  <a:pt x="11982931" y="813135"/>
                  <a:pt x="12037186" y="790090"/>
                  <a:pt x="12035979" y="807835"/>
                </a:cubicBezTo>
                <a:cubicBezTo>
                  <a:pt x="12059694" y="797410"/>
                  <a:pt x="12098516" y="817951"/>
                  <a:pt x="12135850" y="819056"/>
                </a:cubicBezTo>
                <a:cubicBezTo>
                  <a:pt x="12142309" y="827359"/>
                  <a:pt x="12150917" y="827343"/>
                  <a:pt x="12166092" y="823695"/>
                </a:cubicBezTo>
                <a:lnTo>
                  <a:pt x="12190645" y="826863"/>
                </a:lnTo>
                <a:lnTo>
                  <a:pt x="12192000" y="880762"/>
                </a:lnTo>
                <a:lnTo>
                  <a:pt x="12192000" y="2685062"/>
                </a:lnTo>
                <a:lnTo>
                  <a:pt x="0" y="2685062"/>
                </a:lnTo>
                <a:lnTo>
                  <a:pt x="0" y="283917"/>
                </a:lnTo>
                <a:lnTo>
                  <a:pt x="44213" y="302297"/>
                </a:lnTo>
                <a:cubicBezTo>
                  <a:pt x="57125" y="321111"/>
                  <a:pt x="151150" y="310991"/>
                  <a:pt x="172465" y="314866"/>
                </a:cubicBezTo>
                <a:cubicBezTo>
                  <a:pt x="201883" y="307918"/>
                  <a:pt x="192551" y="309357"/>
                  <a:pt x="223361" y="304828"/>
                </a:cubicBezTo>
                <a:cubicBezTo>
                  <a:pt x="235273" y="283233"/>
                  <a:pt x="290082" y="292239"/>
                  <a:pt x="320595" y="288341"/>
                </a:cubicBezTo>
                <a:cubicBezTo>
                  <a:pt x="326821" y="269140"/>
                  <a:pt x="347105" y="264031"/>
                  <a:pt x="401087" y="246745"/>
                </a:cubicBezTo>
                <a:cubicBezTo>
                  <a:pt x="407068" y="225028"/>
                  <a:pt x="475269" y="251137"/>
                  <a:pt x="495839" y="217305"/>
                </a:cubicBezTo>
                <a:cubicBezTo>
                  <a:pt x="499633" y="218429"/>
                  <a:pt x="503698" y="219260"/>
                  <a:pt x="507910" y="219773"/>
                </a:cubicBezTo>
                <a:cubicBezTo>
                  <a:pt x="532375" y="222751"/>
                  <a:pt x="556339" y="214552"/>
                  <a:pt x="561428" y="201460"/>
                </a:cubicBezTo>
                <a:cubicBezTo>
                  <a:pt x="599747" y="152259"/>
                  <a:pt x="661201" y="177254"/>
                  <a:pt x="712813" y="151411"/>
                </a:cubicBezTo>
                <a:cubicBezTo>
                  <a:pt x="774420" y="124993"/>
                  <a:pt x="765426" y="123535"/>
                  <a:pt x="819366" y="70479"/>
                </a:cubicBezTo>
                <a:cubicBezTo>
                  <a:pt x="839647" y="77460"/>
                  <a:pt x="850544" y="74267"/>
                  <a:pt x="862489" y="63238"/>
                </a:cubicBezTo>
                <a:cubicBezTo>
                  <a:pt x="893284" y="51157"/>
                  <a:pt x="919686" y="77447"/>
                  <a:pt x="934387" y="50788"/>
                </a:cubicBezTo>
                <a:cubicBezTo>
                  <a:pt x="936825" y="54711"/>
                  <a:pt x="942184" y="55671"/>
                  <a:pt x="948874" y="55208"/>
                </a:cubicBezTo>
                <a:lnTo>
                  <a:pt x="955237" y="54040"/>
                </a:lnTo>
                <a:lnTo>
                  <a:pt x="955886" y="54325"/>
                </a:lnTo>
                <a:lnTo>
                  <a:pt x="957239" y="53673"/>
                </a:lnTo>
                <a:lnTo>
                  <a:pt x="971343" y="51086"/>
                </a:lnTo>
                <a:cubicBezTo>
                  <a:pt x="986863" y="47540"/>
                  <a:pt x="1001346" y="44460"/>
                  <a:pt x="1002063" y="54158"/>
                </a:cubicBezTo>
                <a:cubicBezTo>
                  <a:pt x="1010763" y="55438"/>
                  <a:pt x="1016476" y="54893"/>
                  <a:pt x="1020663" y="53408"/>
                </a:cubicBezTo>
                <a:cubicBezTo>
                  <a:pt x="1029036" y="50440"/>
                  <a:pt x="1031306" y="43717"/>
                  <a:pt x="1039181" y="40356"/>
                </a:cubicBezTo>
                <a:lnTo>
                  <a:pt x="1051914" y="39166"/>
                </a:lnTo>
                <a:lnTo>
                  <a:pt x="1054501" y="37372"/>
                </a:lnTo>
                <a:lnTo>
                  <a:pt x="1061859" y="33902"/>
                </a:lnTo>
                <a:lnTo>
                  <a:pt x="1054558" y="30385"/>
                </a:lnTo>
                <a:cubicBezTo>
                  <a:pt x="1046905" y="27358"/>
                  <a:pt x="1128596" y="22367"/>
                  <a:pt x="1140852" y="17327"/>
                </a:cubicBezTo>
                <a:lnTo>
                  <a:pt x="1214144" y="6192"/>
                </a:lnTo>
                <a:lnTo>
                  <a:pt x="1338122" y="27996"/>
                </a:lnTo>
                <a:cubicBezTo>
                  <a:pt x="1367144" y="1801"/>
                  <a:pt x="1432673" y="14019"/>
                  <a:pt x="1462415"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1E20C3-D4DB-1786-F245-D7BA48FBDF67}"/>
              </a:ext>
            </a:extLst>
          </p:cNvPr>
          <p:cNvSpPr>
            <a:spLocks noGrp="1"/>
          </p:cNvSpPr>
          <p:nvPr>
            <p:ph type="title"/>
          </p:nvPr>
        </p:nvSpPr>
        <p:spPr>
          <a:xfrm>
            <a:off x="2427123" y="7169688"/>
            <a:ext cx="13415997" cy="1285083"/>
          </a:xfrm>
        </p:spPr>
        <p:txBody>
          <a:bodyPr vert="horz" lIns="91440" tIns="45720" rIns="91440" bIns="45720" rtlCol="0" anchor="b">
            <a:normAutofit fontScale="90000"/>
          </a:bodyPr>
          <a:lstStyle/>
          <a:p>
            <a:pPr algn="l">
              <a:lnSpc>
                <a:spcPct val="90000"/>
              </a:lnSpc>
              <a:spcAft>
                <a:spcPts val="1000"/>
              </a:spcAft>
            </a:pPr>
            <a:r>
              <a:rPr lang="en-US" sz="6000" b="1" dirty="0">
                <a:solidFill>
                  <a:srgbClr val="22AA73"/>
                </a:solidFill>
                <a:effectLst/>
              </a:rPr>
              <a:t>Bidirectional LSTM 128layer</a:t>
            </a:r>
            <a:br>
              <a:rPr lang="en-US" sz="2100" dirty="0">
                <a:solidFill>
                  <a:schemeClr val="tx1">
                    <a:lumMod val="85000"/>
                    <a:lumOff val="15000"/>
                  </a:schemeClr>
                </a:solidFill>
                <a:effectLst/>
              </a:rPr>
            </a:br>
            <a:br>
              <a:rPr lang="en-US" sz="2100" dirty="0">
                <a:solidFill>
                  <a:schemeClr val="tx1">
                    <a:lumMod val="85000"/>
                    <a:lumOff val="15000"/>
                  </a:schemeClr>
                </a:solidFill>
                <a:effectLst/>
              </a:rPr>
            </a:br>
            <a:br>
              <a:rPr lang="en-US" sz="2100" dirty="0">
                <a:solidFill>
                  <a:schemeClr val="tx1">
                    <a:lumMod val="85000"/>
                    <a:lumOff val="15000"/>
                  </a:schemeClr>
                </a:solidFill>
                <a:effectLst/>
              </a:rPr>
            </a:br>
            <a:endParaRPr lang="en-US" sz="2100" b="1" dirty="0">
              <a:solidFill>
                <a:schemeClr val="tx1">
                  <a:lumMod val="85000"/>
                  <a:lumOff val="15000"/>
                </a:schemeClr>
              </a:solidFill>
            </a:endParaRPr>
          </a:p>
        </p:txBody>
      </p:sp>
      <p:pic>
        <p:nvPicPr>
          <p:cNvPr id="8" name="Picture 7" descr="A graph with a line and a point&#10;&#10;Description automatically generated">
            <a:extLst>
              <a:ext uri="{FF2B5EF4-FFF2-40B4-BE49-F238E27FC236}">
                <a16:creationId xmlns:a16="http://schemas.microsoft.com/office/drawing/2014/main" id="{BF5B02EF-E0D0-EBCC-5D14-EB352A3FC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959" y="1736795"/>
            <a:ext cx="4541076" cy="3814503"/>
          </a:xfrm>
          <a:prstGeom prst="rect">
            <a:avLst/>
          </a:prstGeom>
        </p:spPr>
      </p:pic>
      <p:pic>
        <p:nvPicPr>
          <p:cNvPr id="4" name="Picture 3" descr="A diagram of a positive and negative matrix&#10;&#10;Description automatically generated">
            <a:extLst>
              <a:ext uri="{FF2B5EF4-FFF2-40B4-BE49-F238E27FC236}">
                <a16:creationId xmlns:a16="http://schemas.microsoft.com/office/drawing/2014/main" id="{7F4EE101-834A-38E7-35E9-630DFDA92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2251" y="1697523"/>
            <a:ext cx="4539996" cy="3893046"/>
          </a:xfrm>
          <a:prstGeom prst="rect">
            <a:avLst/>
          </a:prstGeom>
        </p:spPr>
      </p:pic>
      <p:pic>
        <p:nvPicPr>
          <p:cNvPr id="6" name="Picture 5" descr="A graph showing the performance of training and validation accuracy&#10;&#10;Description automatically generated">
            <a:extLst>
              <a:ext uri="{FF2B5EF4-FFF2-40B4-BE49-F238E27FC236}">
                <a16:creationId xmlns:a16="http://schemas.microsoft.com/office/drawing/2014/main" id="{0161F939-2C15-8BAA-E91A-2FB5A83C8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7329" y="1725898"/>
            <a:ext cx="4539996" cy="3836296"/>
          </a:xfrm>
          <a:prstGeom prst="rect">
            <a:avLst/>
          </a:prstGeom>
        </p:spPr>
      </p:pic>
    </p:spTree>
    <p:extLst>
      <p:ext uri="{BB962C8B-B14F-4D97-AF65-F5344CB8AC3E}">
        <p14:creationId xmlns:p14="http://schemas.microsoft.com/office/powerpoint/2010/main" val="162953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958769-3C5A-E598-9172-8DC704F20E9E}"/>
              </a:ext>
            </a:extLst>
          </p:cNvPr>
          <p:cNvSpPr>
            <a:spLocks noGrp="1"/>
          </p:cNvSpPr>
          <p:nvPr>
            <p:ph type="title"/>
          </p:nvPr>
        </p:nvSpPr>
        <p:spPr>
          <a:xfrm>
            <a:off x="1257300" y="835782"/>
            <a:ext cx="15773400" cy="1700248"/>
          </a:xfrm>
        </p:spPr>
        <p:txBody>
          <a:bodyPr>
            <a:normAutofit/>
          </a:bodyPr>
          <a:lstStyle/>
          <a:p>
            <a:r>
              <a:rPr lang="en-US" sz="7800" b="1" dirty="0">
                <a:solidFill>
                  <a:srgbClr val="22AA73"/>
                </a:solidFill>
                <a:latin typeface="Arial"/>
                <a:cs typeface="Arial"/>
              </a:rPr>
              <a:t>Detection Model:</a:t>
            </a:r>
            <a:endParaRPr lang="en-US" sz="7800" b="1" dirty="0">
              <a:solidFill>
                <a:srgbClr val="22AA73"/>
              </a:solidFill>
            </a:endParaRPr>
          </a:p>
        </p:txBody>
      </p:sp>
      <p:graphicFrame>
        <p:nvGraphicFramePr>
          <p:cNvPr id="5" name="Content Placeholder 2">
            <a:extLst>
              <a:ext uri="{FF2B5EF4-FFF2-40B4-BE49-F238E27FC236}">
                <a16:creationId xmlns:a16="http://schemas.microsoft.com/office/drawing/2014/main" id="{6380A97D-2136-641E-CF8D-BD1BFAECB966}"/>
              </a:ext>
            </a:extLst>
          </p:cNvPr>
          <p:cNvGraphicFramePr>
            <a:graphicFrameLocks noGrp="1"/>
          </p:cNvGraphicFramePr>
          <p:nvPr>
            <p:ph idx="1"/>
            <p:extLst>
              <p:ext uri="{D42A27DB-BD31-4B8C-83A1-F6EECF244321}">
                <p14:modId xmlns:p14="http://schemas.microsoft.com/office/powerpoint/2010/main" val="927275502"/>
              </p:ext>
            </p:extLst>
          </p:nvPr>
        </p:nvGraphicFramePr>
        <p:xfrm>
          <a:off x="1257300" y="2247900"/>
          <a:ext cx="15773400" cy="7543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26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9" presetClass="emph" presetSubtype="0" grpId="0" nodeType="withEffect">
                                  <p:stCondLst>
                                    <p:cond delay="0"/>
                                  </p:stCondLst>
                                  <p:childTnLst>
                                    <p:set>
                                      <p:cBhvr>
                                        <p:cTn id="10" dur="indefinite"/>
                                        <p:tgtEl>
                                          <p:spTgt spid="2"/>
                                        </p:tgtEl>
                                        <p:attrNameLst>
                                          <p:attrName>style.opacity</p:attrName>
                                        </p:attrNameLst>
                                      </p:cBhvr>
                                      <p:to>
                                        <p:strVal val="0.5"/>
                                      </p:to>
                                    </p:set>
                                    <p:animEffect filter="image" prLst="opacity: 0.5">
                                      <p:cBhvr rctx="IE">
                                        <p:cTn id="11"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D22FA1E-E02A-4FC5-BBA6-577D6DA0C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7">
            <a:extLst>
              <a:ext uri="{FF2B5EF4-FFF2-40B4-BE49-F238E27FC236}">
                <a16:creationId xmlns:a16="http://schemas.microsoft.com/office/drawing/2014/main" id="{05D27520-F270-4F3D-A46E-76A337B6E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custGeom>
            <a:avLst/>
            <a:gdLst>
              <a:gd name="connsiteX0" fmla="*/ 6315529 w 12192000"/>
              <a:gd name="connsiteY0" fmla="*/ 4323896 h 6858000"/>
              <a:gd name="connsiteX1" fmla="*/ 6295588 w 12192000"/>
              <a:gd name="connsiteY1" fmla="*/ 4367579 h 6858000"/>
              <a:gd name="connsiteX2" fmla="*/ 6219229 w 12192000"/>
              <a:gd name="connsiteY2" fmla="*/ 4436818 h 6858000"/>
              <a:gd name="connsiteX3" fmla="*/ 6065687 w 12192000"/>
              <a:gd name="connsiteY3" fmla="*/ 4637204 h 6858000"/>
              <a:gd name="connsiteX4" fmla="*/ 5727387 w 12192000"/>
              <a:gd name="connsiteY4" fmla="*/ 5460076 h 6858000"/>
              <a:gd name="connsiteX5" fmla="*/ 5620972 w 12192000"/>
              <a:gd name="connsiteY5" fmla="*/ 5725836 h 6858000"/>
              <a:gd name="connsiteX6" fmla="*/ 5707795 w 12192000"/>
              <a:gd name="connsiteY6" fmla="*/ 5790089 h 6858000"/>
              <a:gd name="connsiteX7" fmla="*/ 5554627 w 12192000"/>
              <a:gd name="connsiteY7" fmla="*/ 6078873 h 6858000"/>
              <a:gd name="connsiteX8" fmla="*/ 5373489 w 12192000"/>
              <a:gd name="connsiteY8" fmla="*/ 6402408 h 6858000"/>
              <a:gd name="connsiteX9" fmla="*/ 5099999 w 12192000"/>
              <a:gd name="connsiteY9" fmla="*/ 6827527 h 6858000"/>
              <a:gd name="connsiteX10" fmla="*/ 5078133 w 12192000"/>
              <a:gd name="connsiteY10" fmla="*/ 6857998 h 6858000"/>
              <a:gd name="connsiteX11" fmla="*/ 9179960 w 12192000"/>
              <a:gd name="connsiteY11" fmla="*/ 6857998 h 6858000"/>
              <a:gd name="connsiteX12" fmla="*/ 9179960 w 12192000"/>
              <a:gd name="connsiteY12" fmla="*/ 4323896 h 6858000"/>
              <a:gd name="connsiteX13" fmla="*/ 0 w 12192000"/>
              <a:gd name="connsiteY13" fmla="*/ 0 h 6858000"/>
              <a:gd name="connsiteX14" fmla="*/ 5872711 w 12192000"/>
              <a:gd name="connsiteY14" fmla="*/ 0 h 6858000"/>
              <a:gd name="connsiteX15" fmla="*/ 5885421 w 12192000"/>
              <a:gd name="connsiteY15" fmla="*/ 20207 h 6858000"/>
              <a:gd name="connsiteX16" fmla="*/ 5925300 w 12192000"/>
              <a:gd name="connsiteY16" fmla="*/ 48911 h 6858000"/>
              <a:gd name="connsiteX17" fmla="*/ 5940039 w 12192000"/>
              <a:gd name="connsiteY17" fmla="*/ 101212 h 6858000"/>
              <a:gd name="connsiteX18" fmla="*/ 5969942 w 12192000"/>
              <a:gd name="connsiteY18" fmla="*/ 311282 h 6858000"/>
              <a:gd name="connsiteX19" fmla="*/ 5961238 w 12192000"/>
              <a:gd name="connsiteY19" fmla="*/ 357643 h 6858000"/>
              <a:gd name="connsiteX20" fmla="*/ 5917195 w 12192000"/>
              <a:gd name="connsiteY20" fmla="*/ 420369 h 6858000"/>
              <a:gd name="connsiteX21" fmla="*/ 5882753 w 12192000"/>
              <a:gd name="connsiteY21" fmla="*/ 556832 h 6858000"/>
              <a:gd name="connsiteX22" fmla="*/ 5814490 w 12192000"/>
              <a:gd name="connsiteY22" fmla="*/ 757416 h 6858000"/>
              <a:gd name="connsiteX23" fmla="*/ 5780064 w 12192000"/>
              <a:gd name="connsiteY23" fmla="*/ 817804 h 6858000"/>
              <a:gd name="connsiteX24" fmla="*/ 5808232 w 12192000"/>
              <a:gd name="connsiteY24" fmla="*/ 850533 h 6858000"/>
              <a:gd name="connsiteX25" fmla="*/ 5906473 w 12192000"/>
              <a:gd name="connsiteY25" fmla="*/ 1076571 h 6858000"/>
              <a:gd name="connsiteX26" fmla="*/ 5778623 w 12192000"/>
              <a:gd name="connsiteY26" fmla="*/ 1369280 h 6858000"/>
              <a:gd name="connsiteX27" fmla="*/ 5710841 w 12192000"/>
              <a:gd name="connsiteY27" fmla="*/ 1462628 h 6858000"/>
              <a:gd name="connsiteX28" fmla="*/ 5846774 w 12192000"/>
              <a:gd name="connsiteY28" fmla="*/ 1455933 h 6858000"/>
              <a:gd name="connsiteX29" fmla="*/ 5897329 w 12192000"/>
              <a:gd name="connsiteY29" fmla="*/ 1553073 h 6858000"/>
              <a:gd name="connsiteX30" fmla="*/ 5919735 w 12192000"/>
              <a:gd name="connsiteY30" fmla="*/ 1602736 h 6858000"/>
              <a:gd name="connsiteX31" fmla="*/ 6057874 w 12192000"/>
              <a:gd name="connsiteY31" fmla="*/ 1910648 h 6858000"/>
              <a:gd name="connsiteX32" fmla="*/ 6039719 w 12192000"/>
              <a:gd name="connsiteY32" fmla="*/ 2010547 h 6858000"/>
              <a:gd name="connsiteX33" fmla="*/ 5841713 w 12192000"/>
              <a:gd name="connsiteY33" fmla="*/ 2520599 h 6858000"/>
              <a:gd name="connsiteX34" fmla="*/ 6071734 w 12192000"/>
              <a:gd name="connsiteY34" fmla="*/ 2593468 h 6858000"/>
              <a:gd name="connsiteX35" fmla="*/ 6092050 w 12192000"/>
              <a:gd name="connsiteY35" fmla="*/ 2806646 h 6858000"/>
              <a:gd name="connsiteX36" fmla="*/ 6215122 w 12192000"/>
              <a:gd name="connsiteY36" fmla="*/ 3021197 h 6858000"/>
              <a:gd name="connsiteX37" fmla="*/ 6338100 w 12192000"/>
              <a:gd name="connsiteY37" fmla="*/ 3178087 h 6858000"/>
              <a:gd name="connsiteX38" fmla="*/ 6343927 w 12192000"/>
              <a:gd name="connsiteY38" fmla="*/ 3194685 h 6858000"/>
              <a:gd name="connsiteX39" fmla="*/ 6343850 w 12192000"/>
              <a:gd name="connsiteY39" fmla="*/ 3201174 h 6858000"/>
              <a:gd name="connsiteX40" fmla="*/ 6366375 w 12192000"/>
              <a:gd name="connsiteY40" fmla="*/ 3271251 h 6858000"/>
              <a:gd name="connsiteX41" fmla="*/ 6369430 w 12192000"/>
              <a:gd name="connsiteY41" fmla="*/ 3276240 h 6858000"/>
              <a:gd name="connsiteX42" fmla="*/ 6392405 w 12192000"/>
              <a:gd name="connsiteY42" fmla="*/ 3360437 h 6858000"/>
              <a:gd name="connsiteX43" fmla="*/ 6397993 w 12192000"/>
              <a:gd name="connsiteY43" fmla="*/ 3390203 h 6858000"/>
              <a:gd name="connsiteX44" fmla="*/ 6394652 w 12192000"/>
              <a:gd name="connsiteY44" fmla="*/ 3402205 h 6858000"/>
              <a:gd name="connsiteX45" fmla="*/ 6366662 w 12192000"/>
              <a:gd name="connsiteY45" fmla="*/ 3442044 h 6858000"/>
              <a:gd name="connsiteX46" fmla="*/ 6320915 w 12192000"/>
              <a:gd name="connsiteY46" fmla="*/ 3701547 h 6858000"/>
              <a:gd name="connsiteX47" fmla="*/ 6364618 w 12192000"/>
              <a:gd name="connsiteY47" fmla="*/ 3743844 h 6858000"/>
              <a:gd name="connsiteX48" fmla="*/ 6370409 w 12192000"/>
              <a:gd name="connsiteY48" fmla="*/ 3754454 h 6858000"/>
              <a:gd name="connsiteX49" fmla="*/ 6373773 w 12192000"/>
              <a:gd name="connsiteY49" fmla="*/ 3768237 h 6858000"/>
              <a:gd name="connsiteX50" fmla="*/ 6375298 w 12192000"/>
              <a:gd name="connsiteY50" fmla="*/ 3796540 h 6858000"/>
              <a:gd name="connsiteX51" fmla="*/ 6253487 w 12192000"/>
              <a:gd name="connsiteY51" fmla="*/ 3856948 h 6858000"/>
              <a:gd name="connsiteX52" fmla="*/ 6385416 w 12192000"/>
              <a:gd name="connsiteY52" fmla="*/ 4014409 h 6858000"/>
              <a:gd name="connsiteX53" fmla="*/ 6374795 w 12192000"/>
              <a:gd name="connsiteY53" fmla="*/ 4038554 h 6858000"/>
              <a:gd name="connsiteX54" fmla="*/ 6351015 w 12192000"/>
              <a:gd name="connsiteY54" fmla="*/ 4150489 h 6858000"/>
              <a:gd name="connsiteX55" fmla="*/ 6340821 w 12192000"/>
              <a:gd name="connsiteY55" fmla="*/ 4212706 h 6858000"/>
              <a:gd name="connsiteX56" fmla="*/ 12191999 w 12192000"/>
              <a:gd name="connsiteY56" fmla="*/ 4212706 h 6858000"/>
              <a:gd name="connsiteX57" fmla="*/ 12191999 w 12192000"/>
              <a:gd name="connsiteY57" fmla="*/ 0 h 6858000"/>
              <a:gd name="connsiteX58" fmla="*/ 12192000 w 12192000"/>
              <a:gd name="connsiteY58" fmla="*/ 0 h 6858000"/>
              <a:gd name="connsiteX59" fmla="*/ 12192000 w 12192000"/>
              <a:gd name="connsiteY59" fmla="*/ 6858000 h 6858000"/>
              <a:gd name="connsiteX60" fmla="*/ 12191999 w 12192000"/>
              <a:gd name="connsiteY60" fmla="*/ 6858000 h 6858000"/>
              <a:gd name="connsiteX61" fmla="*/ 12191999 w 12192000"/>
              <a:gd name="connsiteY61" fmla="*/ 4323902 h 6858000"/>
              <a:gd name="connsiteX62" fmla="*/ 9307672 w 12192000"/>
              <a:gd name="connsiteY62" fmla="*/ 4323902 h 6858000"/>
              <a:gd name="connsiteX63" fmla="*/ 9307672 w 12192000"/>
              <a:gd name="connsiteY63" fmla="*/ 6858000 h 6858000"/>
              <a:gd name="connsiteX64" fmla="*/ 0 w 12192000"/>
              <a:gd name="connsiteY6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192000" h="6858000">
                <a:moveTo>
                  <a:pt x="6315529" y="4323896"/>
                </a:moveTo>
                <a:lnTo>
                  <a:pt x="6295588" y="4367579"/>
                </a:lnTo>
                <a:cubicBezTo>
                  <a:pt x="6278024" y="4397022"/>
                  <a:pt x="6253813" y="4421099"/>
                  <a:pt x="6219229" y="4436818"/>
                </a:cubicBezTo>
                <a:cubicBezTo>
                  <a:pt x="6148079" y="4469666"/>
                  <a:pt x="6116436" y="4572066"/>
                  <a:pt x="6065687" y="4637204"/>
                </a:cubicBezTo>
                <a:cubicBezTo>
                  <a:pt x="5888713" y="4862696"/>
                  <a:pt x="5773979" y="5125824"/>
                  <a:pt x="5727387" y="5460076"/>
                </a:cubicBezTo>
                <a:cubicBezTo>
                  <a:pt x="5714326" y="5552523"/>
                  <a:pt x="5656974" y="5638673"/>
                  <a:pt x="5620972" y="5725836"/>
                </a:cubicBezTo>
                <a:cubicBezTo>
                  <a:pt x="5641553" y="5779043"/>
                  <a:pt x="5738619" y="5631221"/>
                  <a:pt x="5707795" y="5790089"/>
                </a:cubicBezTo>
                <a:cubicBezTo>
                  <a:pt x="5684453" y="5909876"/>
                  <a:pt x="5617437" y="5996827"/>
                  <a:pt x="5554627" y="6078873"/>
                </a:cubicBezTo>
                <a:cubicBezTo>
                  <a:pt x="5482491" y="6172498"/>
                  <a:pt x="5402203" y="6253366"/>
                  <a:pt x="5373489" y="6402408"/>
                </a:cubicBezTo>
                <a:cubicBezTo>
                  <a:pt x="5371924" y="6410357"/>
                  <a:pt x="5276557" y="6577417"/>
                  <a:pt x="5099999" y="6827527"/>
                </a:cubicBezTo>
                <a:lnTo>
                  <a:pt x="5078133" y="6857998"/>
                </a:lnTo>
                <a:lnTo>
                  <a:pt x="9179960" y="6857998"/>
                </a:lnTo>
                <a:lnTo>
                  <a:pt x="9179960" y="4323896"/>
                </a:lnTo>
                <a:close/>
                <a:moveTo>
                  <a:pt x="0" y="0"/>
                </a:moveTo>
                <a:lnTo>
                  <a:pt x="5872711" y="0"/>
                </a:lnTo>
                <a:lnTo>
                  <a:pt x="5885421" y="20207"/>
                </a:lnTo>
                <a:cubicBezTo>
                  <a:pt x="5896481" y="32882"/>
                  <a:pt x="5909484" y="42864"/>
                  <a:pt x="5925300" y="48911"/>
                </a:cubicBezTo>
                <a:cubicBezTo>
                  <a:pt x="5940498" y="54526"/>
                  <a:pt x="5945509" y="75042"/>
                  <a:pt x="5940039" y="101212"/>
                </a:cubicBezTo>
                <a:cubicBezTo>
                  <a:pt x="5921950" y="187894"/>
                  <a:pt x="5936667" y="254951"/>
                  <a:pt x="5969942" y="311282"/>
                </a:cubicBezTo>
                <a:cubicBezTo>
                  <a:pt x="5981709" y="330926"/>
                  <a:pt x="5977292" y="344422"/>
                  <a:pt x="5961238" y="357643"/>
                </a:cubicBezTo>
                <a:cubicBezTo>
                  <a:pt x="5942802" y="372223"/>
                  <a:pt x="5928461" y="393565"/>
                  <a:pt x="5917195" y="420369"/>
                </a:cubicBezTo>
                <a:cubicBezTo>
                  <a:pt x="5898701" y="463685"/>
                  <a:pt x="5889992" y="510050"/>
                  <a:pt x="5882753" y="556832"/>
                </a:cubicBezTo>
                <a:cubicBezTo>
                  <a:pt x="5871511" y="630206"/>
                  <a:pt x="5858246" y="700969"/>
                  <a:pt x="5814490" y="757416"/>
                </a:cubicBezTo>
                <a:cubicBezTo>
                  <a:pt x="5801465" y="774559"/>
                  <a:pt x="5791019" y="796511"/>
                  <a:pt x="5780064" y="817804"/>
                </a:cubicBezTo>
                <a:cubicBezTo>
                  <a:pt x="5783558" y="836359"/>
                  <a:pt x="5792196" y="849005"/>
                  <a:pt x="5808232" y="850533"/>
                </a:cubicBezTo>
                <a:cubicBezTo>
                  <a:pt x="5910296" y="860624"/>
                  <a:pt x="5905771" y="962632"/>
                  <a:pt x="5906473" y="1076571"/>
                </a:cubicBezTo>
                <a:cubicBezTo>
                  <a:pt x="5907545" y="1217584"/>
                  <a:pt x="5849973" y="1296799"/>
                  <a:pt x="5778623" y="1369280"/>
                </a:cubicBezTo>
                <a:cubicBezTo>
                  <a:pt x="5754207" y="1393852"/>
                  <a:pt x="5718605" y="1401742"/>
                  <a:pt x="5710841" y="1462628"/>
                </a:cubicBezTo>
                <a:cubicBezTo>
                  <a:pt x="5753463" y="1508141"/>
                  <a:pt x="5802053" y="1451295"/>
                  <a:pt x="5846774" y="1455933"/>
                </a:cubicBezTo>
                <a:cubicBezTo>
                  <a:pt x="5883727" y="1460129"/>
                  <a:pt x="5943609" y="1438568"/>
                  <a:pt x="5897329" y="1553073"/>
                </a:cubicBezTo>
                <a:cubicBezTo>
                  <a:pt x="5883856" y="1586627"/>
                  <a:pt x="5901366" y="1604100"/>
                  <a:pt x="5919735" y="1602736"/>
                </a:cubicBezTo>
                <a:cubicBezTo>
                  <a:pt x="6068526" y="1589022"/>
                  <a:pt x="6006837" y="1813624"/>
                  <a:pt x="6057874" y="1910648"/>
                </a:cubicBezTo>
                <a:cubicBezTo>
                  <a:pt x="6072264" y="1936644"/>
                  <a:pt x="6059978" y="1992417"/>
                  <a:pt x="6039719" y="2010547"/>
                </a:cubicBezTo>
                <a:cubicBezTo>
                  <a:pt x="5911143" y="2127229"/>
                  <a:pt x="5899692" y="2331836"/>
                  <a:pt x="5841713" y="2520599"/>
                </a:cubicBezTo>
                <a:cubicBezTo>
                  <a:pt x="5912636" y="2572423"/>
                  <a:pt x="5995799" y="2566926"/>
                  <a:pt x="6071734" y="2593468"/>
                </a:cubicBezTo>
                <a:cubicBezTo>
                  <a:pt x="6150607" y="2620843"/>
                  <a:pt x="6151703" y="2655507"/>
                  <a:pt x="6092050" y="2806646"/>
                </a:cubicBezTo>
                <a:cubicBezTo>
                  <a:pt x="6259331" y="2795420"/>
                  <a:pt x="6259331" y="2795420"/>
                  <a:pt x="6215122" y="3021197"/>
                </a:cubicBezTo>
                <a:cubicBezTo>
                  <a:pt x="6259035" y="3016573"/>
                  <a:pt x="6302431" y="3085300"/>
                  <a:pt x="6338100" y="3178087"/>
                </a:cubicBezTo>
                <a:lnTo>
                  <a:pt x="6343927" y="3194685"/>
                </a:lnTo>
                <a:lnTo>
                  <a:pt x="6343850" y="3201174"/>
                </a:lnTo>
                <a:cubicBezTo>
                  <a:pt x="6346866" y="3232770"/>
                  <a:pt x="6355995" y="3253323"/>
                  <a:pt x="6366375" y="3271251"/>
                </a:cubicBezTo>
                <a:lnTo>
                  <a:pt x="6369430" y="3276240"/>
                </a:lnTo>
                <a:lnTo>
                  <a:pt x="6392405" y="3360437"/>
                </a:lnTo>
                <a:lnTo>
                  <a:pt x="6397993" y="3390203"/>
                </a:lnTo>
                <a:lnTo>
                  <a:pt x="6394652" y="3402205"/>
                </a:lnTo>
                <a:cubicBezTo>
                  <a:pt x="6388505" y="3414621"/>
                  <a:pt x="6379344" y="3427747"/>
                  <a:pt x="6366662" y="3442044"/>
                </a:cubicBezTo>
                <a:cubicBezTo>
                  <a:pt x="6239481" y="3584662"/>
                  <a:pt x="6224938" y="3605480"/>
                  <a:pt x="6320915" y="3701547"/>
                </a:cubicBezTo>
                <a:lnTo>
                  <a:pt x="6364618" y="3743844"/>
                </a:lnTo>
                <a:lnTo>
                  <a:pt x="6370409" y="3754454"/>
                </a:lnTo>
                <a:lnTo>
                  <a:pt x="6373773" y="3768237"/>
                </a:lnTo>
                <a:cubicBezTo>
                  <a:pt x="6374277" y="3777528"/>
                  <a:pt x="6374207" y="3788146"/>
                  <a:pt x="6375298" y="3796540"/>
                </a:cubicBezTo>
                <a:cubicBezTo>
                  <a:pt x="6339717" y="3831045"/>
                  <a:pt x="6294642" y="3774365"/>
                  <a:pt x="6253487" y="3856948"/>
                </a:cubicBezTo>
                <a:lnTo>
                  <a:pt x="6385416" y="4014409"/>
                </a:lnTo>
                <a:lnTo>
                  <a:pt x="6374795" y="4038554"/>
                </a:lnTo>
                <a:cubicBezTo>
                  <a:pt x="6363579" y="4073249"/>
                  <a:pt x="6356895" y="4111559"/>
                  <a:pt x="6351015" y="4150489"/>
                </a:cubicBezTo>
                <a:lnTo>
                  <a:pt x="6340821" y="4212706"/>
                </a:lnTo>
                <a:lnTo>
                  <a:pt x="12191999" y="4212706"/>
                </a:lnTo>
                <a:lnTo>
                  <a:pt x="12191999" y="0"/>
                </a:lnTo>
                <a:lnTo>
                  <a:pt x="12192000" y="0"/>
                </a:lnTo>
                <a:lnTo>
                  <a:pt x="12192000" y="6858000"/>
                </a:lnTo>
                <a:lnTo>
                  <a:pt x="12191999" y="6858000"/>
                </a:lnTo>
                <a:lnTo>
                  <a:pt x="12191999" y="4323902"/>
                </a:lnTo>
                <a:lnTo>
                  <a:pt x="9307672" y="4323902"/>
                </a:lnTo>
                <a:lnTo>
                  <a:pt x="9307672"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2" name="Title 1">
            <a:extLst>
              <a:ext uri="{FF2B5EF4-FFF2-40B4-BE49-F238E27FC236}">
                <a16:creationId xmlns:a16="http://schemas.microsoft.com/office/drawing/2014/main" id="{9F2C063E-0A8B-5251-20AD-06CA8BF9F177}"/>
              </a:ext>
            </a:extLst>
          </p:cNvPr>
          <p:cNvSpPr>
            <a:spLocks noGrp="1"/>
          </p:cNvSpPr>
          <p:nvPr>
            <p:ph type="title"/>
          </p:nvPr>
        </p:nvSpPr>
        <p:spPr>
          <a:xfrm>
            <a:off x="1257300" y="547687"/>
            <a:ext cx="6521923" cy="3205910"/>
          </a:xfrm>
        </p:spPr>
        <p:txBody>
          <a:bodyPr anchor="b">
            <a:normAutofit/>
          </a:bodyPr>
          <a:lstStyle/>
          <a:p>
            <a:r>
              <a:rPr lang="en-US" b="1" dirty="0">
                <a:solidFill>
                  <a:srgbClr val="22AA73"/>
                </a:solidFill>
                <a:ea typeface="+mj-lt"/>
                <a:cs typeface="+mj-lt"/>
              </a:rPr>
              <a:t>Notification System:</a:t>
            </a:r>
          </a:p>
        </p:txBody>
      </p:sp>
      <p:sp>
        <p:nvSpPr>
          <p:cNvPr id="3" name="Content Placeholder 2">
            <a:extLst>
              <a:ext uri="{FF2B5EF4-FFF2-40B4-BE49-F238E27FC236}">
                <a16:creationId xmlns:a16="http://schemas.microsoft.com/office/drawing/2014/main" id="{64085194-A89F-EF5E-AF71-F515465D3FEC}"/>
              </a:ext>
            </a:extLst>
          </p:cNvPr>
          <p:cNvSpPr>
            <a:spLocks noGrp="1"/>
          </p:cNvSpPr>
          <p:nvPr>
            <p:ph idx="1"/>
          </p:nvPr>
        </p:nvSpPr>
        <p:spPr>
          <a:xfrm>
            <a:off x="1257300" y="4022677"/>
            <a:ext cx="6521922" cy="5242767"/>
          </a:xfrm>
        </p:spPr>
        <p:txBody>
          <a:bodyPr vert="horz" lIns="137160" tIns="68580" rIns="137160" bIns="68580" rtlCol="0">
            <a:normAutofit/>
          </a:bodyPr>
          <a:lstStyle/>
          <a:p>
            <a:pPr>
              <a:buNone/>
            </a:pPr>
            <a:r>
              <a:rPr lang="en-US" sz="3000" b="1" dirty="0">
                <a:solidFill>
                  <a:srgbClr val="22AA73"/>
                </a:solidFill>
                <a:ea typeface="+mn-lt"/>
                <a:cs typeface="+mn-lt"/>
              </a:rPr>
              <a:t>Flask API:</a:t>
            </a:r>
            <a:endParaRPr lang="en-US" sz="3000" b="1" dirty="0">
              <a:solidFill>
                <a:srgbClr val="22AA73"/>
              </a:solidFill>
            </a:endParaRPr>
          </a:p>
          <a:p>
            <a:pPr>
              <a:buFont typeface="Arial"/>
            </a:pPr>
            <a:r>
              <a:rPr lang="en-US" sz="3000" b="1" dirty="0">
                <a:ea typeface="+mn-lt"/>
                <a:cs typeface="+mn-lt"/>
              </a:rPr>
              <a:t>Receive classification results.</a:t>
            </a:r>
          </a:p>
          <a:p>
            <a:pPr>
              <a:buFont typeface="Arial"/>
            </a:pPr>
            <a:r>
              <a:rPr lang="en-US" sz="3000" b="1" dirty="0">
                <a:ea typeface="+mn-lt"/>
                <a:cs typeface="+mn-lt"/>
              </a:rPr>
              <a:t>Update Firebase Realtime Database with the results.</a:t>
            </a:r>
          </a:p>
          <a:p>
            <a:pPr marL="0" indent="0">
              <a:buNone/>
            </a:pPr>
            <a:endParaRPr lang="en-US" sz="3000" dirty="0">
              <a:latin typeface="Aptos"/>
              <a:cs typeface="Arial"/>
            </a:endParaRPr>
          </a:p>
          <a:p>
            <a:pPr>
              <a:buNone/>
            </a:pPr>
            <a:r>
              <a:rPr lang="en-US" sz="3000" b="1" dirty="0">
                <a:solidFill>
                  <a:srgbClr val="22AA73"/>
                </a:solidFill>
                <a:ea typeface="+mn-lt"/>
                <a:cs typeface="+mn-lt"/>
              </a:rPr>
              <a:t>Flutter App:</a:t>
            </a:r>
            <a:endParaRPr lang="en-US" sz="3000" b="1" dirty="0">
              <a:solidFill>
                <a:srgbClr val="22AA73"/>
              </a:solidFill>
            </a:endParaRPr>
          </a:p>
          <a:p>
            <a:pPr>
              <a:buFont typeface="Arial"/>
              <a:buChar char="•"/>
            </a:pPr>
            <a:r>
              <a:rPr lang="en-US" sz="3000" b="1" dirty="0">
                <a:ea typeface="+mn-lt"/>
                <a:cs typeface="+mn-lt"/>
              </a:rPr>
              <a:t>Listen for updates in Firebase.</a:t>
            </a:r>
            <a:endParaRPr lang="en-US" sz="3000" b="1" dirty="0"/>
          </a:p>
          <a:p>
            <a:pPr>
              <a:buFont typeface="Arial"/>
              <a:buChar char="•"/>
            </a:pPr>
            <a:r>
              <a:rPr lang="en-US" sz="3000" b="1" dirty="0">
                <a:ea typeface="+mn-lt"/>
                <a:cs typeface="+mn-lt"/>
              </a:rPr>
              <a:t>Send alerts and activate alarms for caregivers if a seizure is detected.</a:t>
            </a:r>
            <a:endParaRPr lang="en-US" sz="3000" b="1" dirty="0"/>
          </a:p>
          <a:p>
            <a:pPr marL="0" indent="0">
              <a:buNone/>
            </a:pPr>
            <a:endParaRPr lang="en-US" sz="3000" dirty="0">
              <a:latin typeface="Aptos"/>
              <a:cs typeface="Arial"/>
            </a:endParaRPr>
          </a:p>
          <a:p>
            <a:endParaRPr lang="en-US" sz="3000" dirty="0">
              <a:latin typeface="Arial"/>
              <a:cs typeface="Arial"/>
            </a:endParaRPr>
          </a:p>
        </p:txBody>
      </p:sp>
      <p:pic>
        <p:nvPicPr>
          <p:cNvPr id="26" name="Graphic 25" descr="Phishing">
            <a:extLst>
              <a:ext uri="{FF2B5EF4-FFF2-40B4-BE49-F238E27FC236}">
                <a16:creationId xmlns:a16="http://schemas.microsoft.com/office/drawing/2014/main" id="{52901AE0-9710-0364-8557-0FC5E1E2D5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50979" y="834114"/>
            <a:ext cx="4825999" cy="4825999"/>
          </a:xfrm>
          <a:prstGeom prst="rect">
            <a:avLst/>
          </a:prstGeom>
        </p:spPr>
      </p:pic>
      <p:pic>
        <p:nvPicPr>
          <p:cNvPr id="8" name="Picture 7" descr="A logo of a company&#10;&#10;Description automatically generated">
            <a:extLst>
              <a:ext uri="{FF2B5EF4-FFF2-40B4-BE49-F238E27FC236}">
                <a16:creationId xmlns:a16="http://schemas.microsoft.com/office/drawing/2014/main" id="{68D026E0-A174-A484-CDE0-EC59575EE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4962" y="6980254"/>
            <a:ext cx="2472633" cy="2472633"/>
          </a:xfrm>
          <a:prstGeom prst="rect">
            <a:avLst/>
          </a:prstGeom>
        </p:spPr>
      </p:pic>
      <p:pic>
        <p:nvPicPr>
          <p:cNvPr id="5" name="Picture 4" descr="A yellow folded paper&#10;&#10;Description automatically generated">
            <a:extLst>
              <a:ext uri="{FF2B5EF4-FFF2-40B4-BE49-F238E27FC236}">
                <a16:creationId xmlns:a16="http://schemas.microsoft.com/office/drawing/2014/main" id="{61E35041-A9A9-CA1C-648A-B966DB8F7E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11384" y="6980253"/>
            <a:ext cx="1821086" cy="2494639"/>
          </a:xfrm>
          <a:prstGeom prst="rect">
            <a:avLst/>
          </a:prstGeom>
        </p:spPr>
      </p:pic>
    </p:spTree>
    <p:extLst>
      <p:ext uri="{BB962C8B-B14F-4D97-AF65-F5344CB8AC3E}">
        <p14:creationId xmlns:p14="http://schemas.microsoft.com/office/powerpoint/2010/main" val="290999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9"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0-#ppt_w/2"/>
                                          </p:val>
                                        </p:tav>
                                        <p:tav tm="100000">
                                          <p:val>
                                            <p:strVal val="#ppt_x"/>
                                          </p:val>
                                        </p:tav>
                                      </p:tavLst>
                                    </p:anim>
                                    <p:anim calcmode="lin" valueType="num">
                                      <p:cBhvr additive="base">
                                        <p:cTn id="36" dur="500" fill="hold"/>
                                        <p:tgtEl>
                                          <p:spTgt spid="26"/>
                                        </p:tgtEl>
                                        <p:attrNameLst>
                                          <p:attrName>ppt_y</p:attrName>
                                        </p:attrNameLst>
                                      </p:cBhvr>
                                      <p:tavLst>
                                        <p:tav tm="0">
                                          <p:val>
                                            <p:strVal val="0-#ppt_h/2"/>
                                          </p:val>
                                        </p:tav>
                                        <p:tav tm="100000">
                                          <p:val>
                                            <p:strVal val="#ppt_y"/>
                                          </p:val>
                                        </p:tav>
                                      </p:tavLst>
                                    </p:anim>
                                  </p:childTnLst>
                                </p:cTn>
                              </p:par>
                              <p:par>
                                <p:cTn id="37" presetID="2" presetClass="entr" presetSubtype="3"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1+#ppt_w/2"/>
                                          </p:val>
                                        </p:tav>
                                        <p:tav tm="100000">
                                          <p:val>
                                            <p:strVal val="#ppt_x"/>
                                          </p:val>
                                        </p:tav>
                                      </p:tavLst>
                                    </p:anim>
                                    <p:anim calcmode="lin" valueType="num">
                                      <p:cBhvr additive="base">
                                        <p:cTn id="40" dur="500" fill="hold"/>
                                        <p:tgtEl>
                                          <p:spTgt spid="5"/>
                                        </p:tgtEl>
                                        <p:attrNameLst>
                                          <p:attrName>ppt_y</p:attrName>
                                        </p:attrNameLst>
                                      </p:cBhvr>
                                      <p:tavLst>
                                        <p:tav tm="0">
                                          <p:val>
                                            <p:strVal val="0-#ppt_h/2"/>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0-#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2C063E-0A8B-5251-20AD-06CA8BF9F177}"/>
              </a:ext>
            </a:extLst>
          </p:cNvPr>
          <p:cNvSpPr>
            <a:spLocks noGrp="1"/>
          </p:cNvSpPr>
          <p:nvPr>
            <p:ph type="title"/>
          </p:nvPr>
        </p:nvSpPr>
        <p:spPr>
          <a:xfrm>
            <a:off x="1257300" y="835782"/>
            <a:ext cx="15773400" cy="2859918"/>
          </a:xfrm>
        </p:spPr>
        <p:txBody>
          <a:bodyPr>
            <a:normAutofit/>
          </a:bodyPr>
          <a:lstStyle/>
          <a:p>
            <a:r>
              <a:rPr lang="en-US" sz="6000" b="1" dirty="0">
                <a:solidFill>
                  <a:srgbClr val="22AA73"/>
                </a:solidFill>
                <a:latin typeface="Computer Says No" panose="020B0604020202020204" charset="0"/>
                <a:ea typeface="+mj-lt"/>
                <a:cs typeface="Computer Says No" panose="020B0604020202020204" charset="0"/>
              </a:rPr>
              <a:t>Test</a:t>
            </a:r>
          </a:p>
        </p:txBody>
      </p:sp>
      <p:graphicFrame>
        <p:nvGraphicFramePr>
          <p:cNvPr id="24" name="Content Placeholder 2">
            <a:extLst>
              <a:ext uri="{FF2B5EF4-FFF2-40B4-BE49-F238E27FC236}">
                <a16:creationId xmlns:a16="http://schemas.microsoft.com/office/drawing/2014/main" id="{8CE7DCCF-4B9D-9133-50E3-411FA814B3EB}"/>
              </a:ext>
            </a:extLst>
          </p:cNvPr>
          <p:cNvGraphicFramePr>
            <a:graphicFrameLocks noGrp="1"/>
          </p:cNvGraphicFramePr>
          <p:nvPr>
            <p:ph idx="1"/>
            <p:extLst>
              <p:ext uri="{D42A27DB-BD31-4B8C-83A1-F6EECF244321}">
                <p14:modId xmlns:p14="http://schemas.microsoft.com/office/powerpoint/2010/main" val="985724818"/>
              </p:ext>
            </p:extLst>
          </p:nvPr>
        </p:nvGraphicFramePr>
        <p:xfrm>
          <a:off x="1257300" y="2743200"/>
          <a:ext cx="15773400" cy="7048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706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4"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7999" cy="3125259"/>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2C063E-0A8B-5251-20AD-06CA8BF9F177}"/>
              </a:ext>
            </a:extLst>
          </p:cNvPr>
          <p:cNvSpPr>
            <a:spLocks noGrp="1"/>
          </p:cNvSpPr>
          <p:nvPr>
            <p:ph type="title"/>
          </p:nvPr>
        </p:nvSpPr>
        <p:spPr>
          <a:xfrm>
            <a:off x="1243012" y="741621"/>
            <a:ext cx="15801975" cy="1226104"/>
          </a:xfrm>
        </p:spPr>
        <p:txBody>
          <a:bodyPr vert="horz" lIns="91440" tIns="45720" rIns="91440" bIns="45720" rtlCol="0" anchor="b">
            <a:normAutofit/>
          </a:bodyPr>
          <a:lstStyle/>
          <a:p>
            <a:pPr lvl="0">
              <a:lnSpc>
                <a:spcPct val="90000"/>
              </a:lnSpc>
            </a:pPr>
            <a:r>
              <a:rPr lang="en-US" sz="5400" b="1" i="0" kern="1200" baseline="0" dirty="0">
                <a:solidFill>
                  <a:srgbClr val="22AA73"/>
                </a:solidFill>
                <a:latin typeface="+mj-lt"/>
                <a:ea typeface="+mj-ea"/>
                <a:cs typeface="+mj-cs"/>
              </a:rPr>
              <a:t>1-Hardware Test Cases</a:t>
            </a:r>
            <a:endParaRPr lang="en-US" sz="5400" b="1" kern="1200" dirty="0">
              <a:solidFill>
                <a:srgbClr val="22AA73"/>
              </a:solidFill>
              <a:latin typeface="+mj-lt"/>
              <a:ea typeface="+mj-ea"/>
              <a:cs typeface="+mj-cs"/>
            </a:endParaRPr>
          </a:p>
        </p:txBody>
      </p:sp>
      <p:graphicFrame>
        <p:nvGraphicFramePr>
          <p:cNvPr id="5" name="Table 4">
            <a:extLst>
              <a:ext uri="{FF2B5EF4-FFF2-40B4-BE49-F238E27FC236}">
                <a16:creationId xmlns:a16="http://schemas.microsoft.com/office/drawing/2014/main" id="{F6671E64-3CDC-D43B-B5CF-06FDB375A725}"/>
              </a:ext>
            </a:extLst>
          </p:cNvPr>
          <p:cNvGraphicFramePr>
            <a:graphicFrameLocks noGrp="1"/>
          </p:cNvGraphicFramePr>
          <p:nvPr>
            <p:extLst>
              <p:ext uri="{D42A27DB-BD31-4B8C-83A1-F6EECF244321}">
                <p14:modId xmlns:p14="http://schemas.microsoft.com/office/powerpoint/2010/main" val="1192564694"/>
              </p:ext>
            </p:extLst>
          </p:nvPr>
        </p:nvGraphicFramePr>
        <p:xfrm>
          <a:off x="1085850" y="3657330"/>
          <a:ext cx="16116303" cy="5670188"/>
        </p:xfrm>
        <a:graphic>
          <a:graphicData uri="http://schemas.openxmlformats.org/drawingml/2006/table">
            <a:tbl>
              <a:tblPr firstRow="1" firstCol="1" bandRow="1">
                <a:noFill/>
                <a:tableStyleId>{5C22544A-7EE6-4342-B048-85BDC9FD1C3A}</a:tableStyleId>
              </a:tblPr>
              <a:tblGrid>
                <a:gridCol w="2346060">
                  <a:extLst>
                    <a:ext uri="{9D8B030D-6E8A-4147-A177-3AD203B41FA5}">
                      <a16:colId xmlns:a16="http://schemas.microsoft.com/office/drawing/2014/main" val="2184470752"/>
                    </a:ext>
                  </a:extLst>
                </a:gridCol>
                <a:gridCol w="2711634">
                  <a:extLst>
                    <a:ext uri="{9D8B030D-6E8A-4147-A177-3AD203B41FA5}">
                      <a16:colId xmlns:a16="http://schemas.microsoft.com/office/drawing/2014/main" val="1502457779"/>
                    </a:ext>
                  </a:extLst>
                </a:gridCol>
                <a:gridCol w="2634554">
                  <a:extLst>
                    <a:ext uri="{9D8B030D-6E8A-4147-A177-3AD203B41FA5}">
                      <a16:colId xmlns:a16="http://schemas.microsoft.com/office/drawing/2014/main" val="3970427862"/>
                    </a:ext>
                  </a:extLst>
                </a:gridCol>
                <a:gridCol w="2260171">
                  <a:extLst>
                    <a:ext uri="{9D8B030D-6E8A-4147-A177-3AD203B41FA5}">
                      <a16:colId xmlns:a16="http://schemas.microsoft.com/office/drawing/2014/main" val="3254648931"/>
                    </a:ext>
                  </a:extLst>
                </a:gridCol>
                <a:gridCol w="2119227">
                  <a:extLst>
                    <a:ext uri="{9D8B030D-6E8A-4147-A177-3AD203B41FA5}">
                      <a16:colId xmlns:a16="http://schemas.microsoft.com/office/drawing/2014/main" val="2769602753"/>
                    </a:ext>
                  </a:extLst>
                </a:gridCol>
                <a:gridCol w="2713835">
                  <a:extLst>
                    <a:ext uri="{9D8B030D-6E8A-4147-A177-3AD203B41FA5}">
                      <a16:colId xmlns:a16="http://schemas.microsoft.com/office/drawing/2014/main" val="2346994107"/>
                    </a:ext>
                  </a:extLst>
                </a:gridCol>
                <a:gridCol w="1330822">
                  <a:extLst>
                    <a:ext uri="{9D8B030D-6E8A-4147-A177-3AD203B41FA5}">
                      <a16:colId xmlns:a16="http://schemas.microsoft.com/office/drawing/2014/main" val="1646347522"/>
                    </a:ext>
                  </a:extLst>
                </a:gridCol>
              </a:tblGrid>
              <a:tr h="1019291">
                <a:tc>
                  <a:txBody>
                    <a:bodyPr/>
                    <a:lstStyle/>
                    <a:p>
                      <a:pPr marL="0" marR="0" algn="just">
                        <a:lnSpc>
                          <a:spcPct val="115000"/>
                        </a:lnSpc>
                        <a:spcBef>
                          <a:spcPts val="0"/>
                        </a:spcBef>
                        <a:spcAft>
                          <a:spcPts val="0"/>
                        </a:spcAft>
                      </a:pPr>
                      <a:r>
                        <a:rPr lang="en-US" sz="2200" b="1" cap="none" spc="0" dirty="0">
                          <a:solidFill>
                            <a:schemeClr val="tx1"/>
                          </a:solidFill>
                          <a:effectLst/>
                        </a:rPr>
                        <a:t>Test title </a:t>
                      </a:r>
                      <a:endParaRPr lang="en-GB" sz="22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200" b="1" cap="none" spc="0">
                          <a:solidFill>
                            <a:schemeClr val="tx1"/>
                          </a:solidFill>
                          <a:effectLst/>
                        </a:rPr>
                        <a:t>Test conditions   </a:t>
                      </a:r>
                      <a:endParaRPr lang="en-GB" sz="2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200" b="1" cap="none" spc="0">
                          <a:solidFill>
                            <a:schemeClr val="tx1"/>
                          </a:solidFill>
                          <a:effectLst/>
                        </a:rPr>
                        <a:t>Preconditions </a:t>
                      </a:r>
                      <a:endParaRPr lang="en-GB" sz="2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200" b="1" cap="none" spc="0">
                          <a:solidFill>
                            <a:schemeClr val="tx1"/>
                          </a:solidFill>
                          <a:effectLst/>
                        </a:rPr>
                        <a:t>Test steps </a:t>
                      </a:r>
                      <a:endParaRPr lang="en-GB" sz="2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200" b="1" cap="none" spc="0">
                          <a:solidFill>
                            <a:schemeClr val="tx1"/>
                          </a:solidFill>
                          <a:effectLst/>
                        </a:rPr>
                        <a:t>Expected output </a:t>
                      </a:r>
                      <a:endParaRPr lang="en-GB" sz="2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200" b="1" cap="none" spc="0">
                          <a:solidFill>
                            <a:schemeClr val="tx1"/>
                          </a:solidFill>
                          <a:effectLst/>
                        </a:rPr>
                        <a:t>Actual output </a:t>
                      </a:r>
                      <a:endParaRPr lang="en-GB" sz="2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200" b="1" cap="none" spc="0">
                          <a:solidFill>
                            <a:schemeClr val="tx1"/>
                          </a:solidFill>
                          <a:effectLst/>
                        </a:rPr>
                        <a:t>Status </a:t>
                      </a:r>
                      <a:endParaRPr lang="en-GB" sz="22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9604687"/>
                  </a:ext>
                </a:extLst>
              </a:tr>
              <a:tr h="831131">
                <a:tc rowSpan="3">
                  <a:txBody>
                    <a:bodyPr/>
                    <a:lstStyle/>
                    <a:p>
                      <a:pPr marL="0" marR="0" algn="just">
                        <a:lnSpc>
                          <a:spcPct val="115000"/>
                        </a:lnSpc>
                        <a:spcBef>
                          <a:spcPts val="0"/>
                        </a:spcBef>
                        <a:spcAft>
                          <a:spcPts val="0"/>
                        </a:spcAft>
                      </a:pPr>
                      <a:r>
                        <a:rPr lang="en-US" sz="1700" b="1" cap="none" spc="0">
                          <a:solidFill>
                            <a:schemeClr val="tx1"/>
                          </a:solidFill>
                          <a:effectLst/>
                        </a:rPr>
                        <a:t>Powering EMG</a:t>
                      </a:r>
                      <a:endParaRPr lang="en-GB" sz="17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700" cap="none" spc="0">
                          <a:solidFill>
                            <a:schemeClr val="tx1"/>
                          </a:solidFill>
                          <a:effectLst/>
                        </a:rPr>
                        <a:t>The EMG is powering.</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a:lnSpc>
                          <a:spcPct val="115000"/>
                        </a:lnSpc>
                        <a:spcBef>
                          <a:spcPts val="0"/>
                        </a:spcBef>
                        <a:spcAft>
                          <a:spcPts val="0"/>
                        </a:spcAft>
                      </a:pPr>
                      <a:r>
                        <a:rPr lang="en-US" sz="1700" cap="none" spc="0" dirty="0">
                          <a:solidFill>
                            <a:schemeClr val="tx1"/>
                          </a:solidFill>
                          <a:effectLst/>
                        </a:rPr>
                        <a:t>The battery is charged </a:t>
                      </a:r>
                      <a:endParaRPr lang="en-GB" sz="1700" cap="none" spc="0" dirty="0">
                        <a:solidFill>
                          <a:schemeClr val="tx1"/>
                        </a:solidFill>
                        <a:effectLst/>
                      </a:endParaRPr>
                    </a:p>
                    <a:p>
                      <a:pPr marL="0" marR="0">
                        <a:lnSpc>
                          <a:spcPct val="115000"/>
                        </a:lnSpc>
                        <a:spcBef>
                          <a:spcPts val="0"/>
                        </a:spcBef>
                        <a:spcAft>
                          <a:spcPts val="0"/>
                        </a:spcAft>
                      </a:pPr>
                      <a:r>
                        <a:rPr lang="en-US" sz="1700" cap="none" spc="0" dirty="0">
                          <a:solidFill>
                            <a:schemeClr val="tx1"/>
                          </a:solidFill>
                          <a:effectLst/>
                        </a:rPr>
                        <a:t>(2 batteries</a:t>
                      </a:r>
                      <a:endParaRPr lang="en-GB" sz="1700" cap="none" spc="0" dirty="0">
                        <a:solidFill>
                          <a:schemeClr val="tx1"/>
                        </a:solidFill>
                        <a:effectLst/>
                      </a:endParaRPr>
                    </a:p>
                    <a:p>
                      <a:pPr marL="0" marR="0">
                        <a:lnSpc>
                          <a:spcPct val="115000"/>
                        </a:lnSpc>
                        <a:spcBef>
                          <a:spcPts val="0"/>
                        </a:spcBef>
                        <a:spcAft>
                          <a:spcPts val="0"/>
                        </a:spcAft>
                      </a:pPr>
                      <a:r>
                        <a:rPr lang="en-US" sz="1700" cap="none" spc="0" dirty="0">
                          <a:solidFill>
                            <a:schemeClr val="tx1"/>
                          </a:solidFill>
                          <a:effectLst/>
                        </a:rPr>
                        <a:t>9v).</a:t>
                      </a:r>
                      <a:endParaRPr lang="en-GB"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a:lnSpc>
                          <a:spcPct val="115000"/>
                        </a:lnSpc>
                        <a:spcBef>
                          <a:spcPts val="0"/>
                        </a:spcBef>
                        <a:spcAft>
                          <a:spcPts val="0"/>
                        </a:spcAft>
                      </a:pPr>
                      <a:r>
                        <a:rPr lang="en-US" sz="1700" cap="none" spc="0">
                          <a:solidFill>
                            <a:schemeClr val="tx1"/>
                          </a:solidFill>
                          <a:effectLst/>
                        </a:rPr>
                        <a:t>Wearing electrodes </a:t>
                      </a:r>
                      <a:endParaRPr lang="en-GB" sz="1700" cap="none" spc="0">
                        <a:solidFill>
                          <a:schemeClr val="tx1"/>
                        </a:solidFill>
                        <a:effectLst/>
                      </a:endParaRPr>
                    </a:p>
                    <a:p>
                      <a:pPr marL="0" marR="0">
                        <a:lnSpc>
                          <a:spcPct val="115000"/>
                        </a:lnSpc>
                        <a:spcBef>
                          <a:spcPts val="0"/>
                        </a:spcBef>
                        <a:spcAft>
                          <a:spcPts val="0"/>
                        </a:spcAft>
                      </a:pPr>
                      <a:r>
                        <a:rPr lang="en-US" sz="1700" cap="none" spc="0">
                          <a:solidFill>
                            <a:schemeClr val="tx1"/>
                          </a:solidFill>
                          <a:effectLst/>
                        </a:rPr>
                        <a:t>Of EMG </a:t>
                      </a:r>
                      <a:endParaRPr lang="en-GB" sz="1700" cap="none" spc="0">
                        <a:solidFill>
                          <a:schemeClr val="tx1"/>
                        </a:solidFill>
                        <a:effectLst/>
                      </a:endParaRPr>
                    </a:p>
                    <a:p>
                      <a:pPr marL="0" marR="0">
                        <a:lnSpc>
                          <a:spcPct val="115000"/>
                        </a:lnSpc>
                        <a:spcBef>
                          <a:spcPts val="0"/>
                        </a:spcBef>
                        <a:spcAft>
                          <a:spcPts val="0"/>
                        </a:spcAft>
                      </a:pPr>
                      <a:r>
                        <a:rPr lang="en-US" sz="1700" cap="none" spc="0">
                          <a:solidFill>
                            <a:schemeClr val="tx1"/>
                          </a:solidFill>
                          <a:effectLst/>
                        </a:rPr>
                        <a:t>And ESP32 is powered on.</a:t>
                      </a:r>
                      <a:endParaRPr lang="en-GB" sz="1700" cap="none" spc="0">
                        <a:solidFill>
                          <a:schemeClr val="tx1"/>
                        </a:solidFill>
                        <a:effectLst/>
                      </a:endParaRPr>
                    </a:p>
                    <a:p>
                      <a:pPr marL="0" marR="0">
                        <a:lnSpc>
                          <a:spcPct val="115000"/>
                        </a:lnSpc>
                        <a:spcBef>
                          <a:spcPts val="0"/>
                        </a:spcBef>
                        <a:spcAft>
                          <a:spcPts val="0"/>
                        </a:spcAft>
                      </a:pPr>
                      <a:r>
                        <a:rPr lang="ar-EG" sz="1700" cap="none" spc="0">
                          <a:solidFill>
                            <a:schemeClr val="tx1"/>
                          </a:solidFill>
                          <a:effectLst/>
                        </a:rPr>
                        <a:t> </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rtl="0">
                        <a:lnSpc>
                          <a:spcPct val="115000"/>
                        </a:lnSpc>
                        <a:spcBef>
                          <a:spcPts val="0"/>
                        </a:spcBef>
                        <a:spcAft>
                          <a:spcPts val="0"/>
                        </a:spcAft>
                      </a:pPr>
                      <a:r>
                        <a:rPr lang="en-US" sz="1700" cap="none" spc="0" dirty="0">
                          <a:solidFill>
                            <a:schemeClr val="tx1"/>
                          </a:solidFill>
                          <a:effectLst/>
                        </a:rPr>
                        <a:t> Serial receive signals range from 300 to 5000.</a:t>
                      </a:r>
                      <a:endParaRPr lang="en-GB"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700" cap="none" spc="0">
                          <a:solidFill>
                            <a:schemeClr val="tx1"/>
                          </a:solidFill>
                          <a:effectLst/>
                        </a:rPr>
                        <a:t>Serial received signals in written range.</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700" cap="none" spc="0">
                          <a:solidFill>
                            <a:schemeClr val="tx1"/>
                          </a:solidFill>
                          <a:effectLst/>
                        </a:rPr>
                        <a:t>PASS</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8459734"/>
                  </a:ext>
                </a:extLst>
              </a:tr>
              <a:tr h="831131">
                <a:tc vMerge="1">
                  <a:txBody>
                    <a:bodyPr/>
                    <a:lstStyle/>
                    <a:p>
                      <a:endParaRPr lang="en-GB"/>
                    </a:p>
                  </a:txBody>
                  <a:tcPr/>
                </a:tc>
                <a:tc>
                  <a:txBody>
                    <a:bodyPr/>
                    <a:lstStyle/>
                    <a:p>
                      <a:pPr marL="0" marR="0">
                        <a:lnSpc>
                          <a:spcPct val="115000"/>
                        </a:lnSpc>
                        <a:spcBef>
                          <a:spcPts val="0"/>
                        </a:spcBef>
                        <a:spcAft>
                          <a:spcPts val="0"/>
                        </a:spcAft>
                      </a:pPr>
                      <a:r>
                        <a:rPr lang="en-US" sz="1700" cap="none" spc="0">
                          <a:solidFill>
                            <a:schemeClr val="tx1"/>
                          </a:solidFill>
                          <a:effectLst/>
                        </a:rPr>
                        <a:t>Delay while powering EMG.</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0" marR="0">
                        <a:lnSpc>
                          <a:spcPct val="115000"/>
                        </a:lnSpc>
                        <a:spcBef>
                          <a:spcPts val="0"/>
                        </a:spcBef>
                        <a:spcAft>
                          <a:spcPts val="0"/>
                        </a:spcAft>
                      </a:pPr>
                      <a:r>
                        <a:rPr lang="en-US" sz="1700" cap="none" spc="0">
                          <a:solidFill>
                            <a:schemeClr val="tx1"/>
                          </a:solidFill>
                          <a:effectLst/>
                        </a:rPr>
                        <a:t>Signal imbalanced.</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700" cap="none" spc="0">
                          <a:solidFill>
                            <a:schemeClr val="tx1"/>
                          </a:solidFill>
                          <a:effectLst/>
                        </a:rPr>
                        <a:t>PASS</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33438444"/>
                  </a:ext>
                </a:extLst>
              </a:tr>
              <a:tr h="539376">
                <a:tc vMerge="1">
                  <a:txBody>
                    <a:bodyPr/>
                    <a:lstStyle/>
                    <a:p>
                      <a:endParaRPr lang="en-GB"/>
                    </a:p>
                  </a:txBody>
                  <a:tcPr/>
                </a:tc>
                <a:tc>
                  <a:txBody>
                    <a:bodyPr/>
                    <a:lstStyle/>
                    <a:p>
                      <a:pPr marL="0" marR="0">
                        <a:lnSpc>
                          <a:spcPct val="115000"/>
                        </a:lnSpc>
                        <a:spcBef>
                          <a:spcPts val="0"/>
                        </a:spcBef>
                        <a:spcAft>
                          <a:spcPts val="0"/>
                        </a:spcAft>
                      </a:pPr>
                      <a:r>
                        <a:rPr lang="en-US" sz="1700" cap="none" spc="0">
                          <a:solidFill>
                            <a:schemeClr val="tx1"/>
                          </a:solidFill>
                          <a:effectLst/>
                        </a:rPr>
                        <a:t>The EMG doesn’t work.</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0" marR="0">
                        <a:lnSpc>
                          <a:spcPct val="115000"/>
                        </a:lnSpc>
                        <a:spcBef>
                          <a:spcPts val="0"/>
                        </a:spcBef>
                        <a:spcAft>
                          <a:spcPts val="0"/>
                        </a:spcAft>
                      </a:pPr>
                      <a:r>
                        <a:rPr lang="en-US" sz="1700" cap="none" spc="0">
                          <a:solidFill>
                            <a:schemeClr val="tx1"/>
                          </a:solidFill>
                          <a:effectLst/>
                        </a:rPr>
                        <a:t>No signal received.</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700" cap="none" spc="0">
                          <a:solidFill>
                            <a:schemeClr val="tx1"/>
                          </a:solidFill>
                          <a:effectLst/>
                        </a:rPr>
                        <a:t>FAIL</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2172409"/>
                  </a:ext>
                </a:extLst>
              </a:tr>
              <a:tr h="539376">
                <a:tc rowSpan="2">
                  <a:txBody>
                    <a:bodyPr/>
                    <a:lstStyle/>
                    <a:p>
                      <a:pPr marL="0" marR="0" algn="just">
                        <a:lnSpc>
                          <a:spcPct val="115000"/>
                        </a:lnSpc>
                        <a:spcBef>
                          <a:spcPts val="0"/>
                        </a:spcBef>
                        <a:spcAft>
                          <a:spcPts val="0"/>
                        </a:spcAft>
                      </a:pPr>
                      <a:r>
                        <a:rPr lang="en-US" sz="1700" b="1" cap="none" spc="0">
                          <a:solidFill>
                            <a:schemeClr val="tx1"/>
                          </a:solidFill>
                          <a:effectLst/>
                        </a:rPr>
                        <a:t>Check ESP32</a:t>
                      </a:r>
                      <a:endParaRPr lang="en-GB" sz="17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700" cap="none" spc="0">
                          <a:solidFill>
                            <a:schemeClr val="tx1"/>
                          </a:solidFill>
                          <a:effectLst/>
                        </a:rPr>
                        <a:t>ESP32 is working.</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2">
                  <a:txBody>
                    <a:bodyPr/>
                    <a:lstStyle/>
                    <a:p>
                      <a:pPr marL="0" marR="0">
                        <a:lnSpc>
                          <a:spcPct val="115000"/>
                        </a:lnSpc>
                        <a:spcBef>
                          <a:spcPts val="0"/>
                        </a:spcBef>
                        <a:spcAft>
                          <a:spcPts val="0"/>
                        </a:spcAft>
                      </a:pPr>
                      <a:r>
                        <a:rPr lang="en-US" sz="1700" cap="none" spc="0">
                          <a:solidFill>
                            <a:schemeClr val="tx1"/>
                          </a:solidFill>
                          <a:effectLst/>
                        </a:rPr>
                        <a:t>The battery is charged (3.7v).</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2">
                  <a:txBody>
                    <a:bodyPr/>
                    <a:lstStyle/>
                    <a:p>
                      <a:pPr marL="0" marR="0">
                        <a:lnSpc>
                          <a:spcPct val="115000"/>
                        </a:lnSpc>
                        <a:spcBef>
                          <a:spcPts val="0"/>
                        </a:spcBef>
                        <a:spcAft>
                          <a:spcPts val="0"/>
                        </a:spcAft>
                      </a:pPr>
                      <a:r>
                        <a:rPr lang="en-US" sz="1700" cap="none" spc="0">
                          <a:solidFill>
                            <a:schemeClr val="tx1"/>
                          </a:solidFill>
                          <a:effectLst/>
                        </a:rPr>
                        <a:t>Connect Lithium battery.</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2">
                  <a:txBody>
                    <a:bodyPr/>
                    <a:lstStyle/>
                    <a:p>
                      <a:pPr marL="0" marR="0">
                        <a:lnSpc>
                          <a:spcPct val="115000"/>
                        </a:lnSpc>
                        <a:spcBef>
                          <a:spcPts val="0"/>
                        </a:spcBef>
                        <a:spcAft>
                          <a:spcPts val="0"/>
                        </a:spcAft>
                      </a:pPr>
                      <a:r>
                        <a:rPr lang="en-US" sz="1700" cap="none" spc="0">
                          <a:solidFill>
                            <a:schemeClr val="tx1"/>
                          </a:solidFill>
                          <a:effectLst/>
                        </a:rPr>
                        <a:t>ESP32 led on.</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700" cap="none" spc="0">
                          <a:solidFill>
                            <a:schemeClr val="tx1"/>
                          </a:solidFill>
                          <a:effectLst/>
                        </a:rPr>
                        <a:t>ESP32 led on.</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700" cap="none" spc="0">
                          <a:solidFill>
                            <a:schemeClr val="tx1"/>
                          </a:solidFill>
                          <a:effectLst/>
                        </a:rPr>
                        <a:t>PASS</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03239976"/>
                  </a:ext>
                </a:extLst>
              </a:tr>
              <a:tr h="539376">
                <a:tc vMerge="1">
                  <a:txBody>
                    <a:bodyPr/>
                    <a:lstStyle/>
                    <a:p>
                      <a:endParaRPr lang="en-GB"/>
                    </a:p>
                  </a:txBody>
                  <a:tcPr/>
                </a:tc>
                <a:tc>
                  <a:txBody>
                    <a:bodyPr/>
                    <a:lstStyle/>
                    <a:p>
                      <a:pPr marL="0" marR="0">
                        <a:lnSpc>
                          <a:spcPct val="115000"/>
                        </a:lnSpc>
                        <a:spcBef>
                          <a:spcPts val="0"/>
                        </a:spcBef>
                        <a:spcAft>
                          <a:spcPts val="0"/>
                        </a:spcAft>
                      </a:pPr>
                      <a:r>
                        <a:rPr lang="en-US" sz="1700" cap="none" spc="0">
                          <a:solidFill>
                            <a:schemeClr val="tx1"/>
                          </a:solidFill>
                          <a:effectLst/>
                        </a:rPr>
                        <a:t>ESP32 not working.</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0" marR="0">
                        <a:lnSpc>
                          <a:spcPct val="115000"/>
                        </a:lnSpc>
                        <a:spcBef>
                          <a:spcPts val="0"/>
                        </a:spcBef>
                        <a:spcAft>
                          <a:spcPts val="0"/>
                        </a:spcAft>
                      </a:pPr>
                      <a:r>
                        <a:rPr lang="en-US" sz="1700" cap="none" spc="0">
                          <a:solidFill>
                            <a:schemeClr val="tx1"/>
                          </a:solidFill>
                          <a:effectLst/>
                        </a:rPr>
                        <a:t>ESP32 led off.</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700" cap="none" spc="0">
                          <a:solidFill>
                            <a:schemeClr val="tx1"/>
                          </a:solidFill>
                          <a:effectLst/>
                        </a:rPr>
                        <a:t>FAIL</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3234421"/>
                  </a:ext>
                </a:extLst>
              </a:tr>
              <a:tr h="539376">
                <a:tc rowSpan="2">
                  <a:txBody>
                    <a:bodyPr/>
                    <a:lstStyle/>
                    <a:p>
                      <a:pPr marL="0" marR="0" algn="just">
                        <a:lnSpc>
                          <a:spcPct val="115000"/>
                        </a:lnSpc>
                        <a:spcBef>
                          <a:spcPts val="0"/>
                        </a:spcBef>
                        <a:spcAft>
                          <a:spcPts val="0"/>
                        </a:spcAft>
                      </a:pPr>
                      <a:r>
                        <a:rPr lang="en-US" sz="1700" b="1" cap="none" spc="0">
                          <a:solidFill>
                            <a:schemeClr val="tx1"/>
                          </a:solidFill>
                          <a:effectLst/>
                        </a:rPr>
                        <a:t>Check Lithium battery and charge module</a:t>
                      </a:r>
                      <a:endParaRPr lang="en-GB" sz="17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700" cap="none" spc="0">
                          <a:solidFill>
                            <a:schemeClr val="tx1"/>
                          </a:solidFill>
                          <a:effectLst/>
                        </a:rPr>
                        <a:t>Lithium battery is charging</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2">
                  <a:txBody>
                    <a:bodyPr/>
                    <a:lstStyle/>
                    <a:p>
                      <a:pPr marL="0" marR="0">
                        <a:lnSpc>
                          <a:spcPct val="115000"/>
                        </a:lnSpc>
                        <a:spcBef>
                          <a:spcPts val="0"/>
                        </a:spcBef>
                        <a:spcAft>
                          <a:spcPts val="0"/>
                        </a:spcAft>
                      </a:pPr>
                      <a:r>
                        <a:rPr lang="en-US" sz="1700" cap="none" spc="0">
                          <a:solidFill>
                            <a:schemeClr val="tx1"/>
                          </a:solidFill>
                          <a:effectLst/>
                        </a:rPr>
                        <a:t>Connection established and charger with 5v and 1A.</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2">
                  <a:txBody>
                    <a:bodyPr/>
                    <a:lstStyle/>
                    <a:p>
                      <a:pPr marL="0" marR="0">
                        <a:lnSpc>
                          <a:spcPct val="115000"/>
                        </a:lnSpc>
                        <a:spcBef>
                          <a:spcPts val="0"/>
                        </a:spcBef>
                        <a:spcAft>
                          <a:spcPts val="0"/>
                        </a:spcAft>
                      </a:pPr>
                      <a:r>
                        <a:rPr lang="en-US" sz="1700" cap="none" spc="0">
                          <a:solidFill>
                            <a:schemeClr val="tx1"/>
                          </a:solidFill>
                          <a:effectLst/>
                        </a:rPr>
                        <a:t>Connect lithium battery to charger.</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2">
                  <a:txBody>
                    <a:bodyPr/>
                    <a:lstStyle/>
                    <a:p>
                      <a:pPr marL="0" marR="0">
                        <a:lnSpc>
                          <a:spcPct val="115000"/>
                        </a:lnSpc>
                        <a:spcBef>
                          <a:spcPts val="0"/>
                        </a:spcBef>
                        <a:spcAft>
                          <a:spcPts val="0"/>
                        </a:spcAft>
                      </a:pPr>
                      <a:r>
                        <a:rPr lang="en-US" sz="1700" cap="none" spc="0">
                          <a:solidFill>
                            <a:schemeClr val="tx1"/>
                          </a:solidFill>
                          <a:effectLst/>
                        </a:rPr>
                        <a:t>Charger module   blue led is on.</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700" cap="none" spc="0">
                          <a:solidFill>
                            <a:schemeClr val="tx1"/>
                          </a:solidFill>
                          <a:effectLst/>
                        </a:rPr>
                        <a:t>Blue led on. </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700" cap="none" spc="0">
                          <a:solidFill>
                            <a:schemeClr val="tx1"/>
                          </a:solidFill>
                          <a:effectLst/>
                        </a:rPr>
                        <a:t>PASS</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7925902"/>
                  </a:ext>
                </a:extLst>
              </a:tr>
              <a:tr h="831131">
                <a:tc vMerge="1">
                  <a:txBody>
                    <a:bodyPr/>
                    <a:lstStyle/>
                    <a:p>
                      <a:endParaRPr lang="en-GB"/>
                    </a:p>
                  </a:txBody>
                  <a:tcPr/>
                </a:tc>
                <a:tc>
                  <a:txBody>
                    <a:bodyPr/>
                    <a:lstStyle/>
                    <a:p>
                      <a:pPr marL="0" marR="0">
                        <a:lnSpc>
                          <a:spcPct val="115000"/>
                        </a:lnSpc>
                        <a:spcBef>
                          <a:spcPts val="0"/>
                        </a:spcBef>
                        <a:spcAft>
                          <a:spcPts val="0"/>
                        </a:spcAft>
                      </a:pPr>
                      <a:r>
                        <a:rPr lang="en-US" sz="1700" cap="none" spc="0">
                          <a:solidFill>
                            <a:schemeClr val="tx1"/>
                          </a:solidFill>
                          <a:effectLst/>
                        </a:rPr>
                        <a:t>Lithium battery is not charging.</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0" marR="0">
                        <a:lnSpc>
                          <a:spcPct val="115000"/>
                        </a:lnSpc>
                        <a:spcBef>
                          <a:spcPts val="0"/>
                        </a:spcBef>
                        <a:spcAft>
                          <a:spcPts val="0"/>
                        </a:spcAft>
                      </a:pPr>
                      <a:r>
                        <a:rPr lang="en-US" sz="1700" cap="none" spc="0">
                          <a:solidFill>
                            <a:schemeClr val="tx1"/>
                          </a:solidFill>
                          <a:effectLst/>
                        </a:rPr>
                        <a:t>Blue led off </a:t>
                      </a:r>
                      <a:endParaRPr lang="en-GB"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700" cap="none" spc="0" dirty="0">
                          <a:solidFill>
                            <a:schemeClr val="tx1"/>
                          </a:solidFill>
                          <a:effectLst/>
                        </a:rPr>
                        <a:t>FAIL</a:t>
                      </a:r>
                      <a:endParaRPr lang="en-GB"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795" marR="142663" marT="25370" marB="190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9468442"/>
                  </a:ext>
                </a:extLst>
              </a:tr>
            </a:tbl>
          </a:graphicData>
        </a:graphic>
      </p:graphicFrame>
    </p:spTree>
    <p:extLst>
      <p:ext uri="{BB962C8B-B14F-4D97-AF65-F5344CB8AC3E}">
        <p14:creationId xmlns:p14="http://schemas.microsoft.com/office/powerpoint/2010/main" val="111791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2C063E-0A8B-5251-20AD-06CA8BF9F177}"/>
              </a:ext>
            </a:extLst>
          </p:cNvPr>
          <p:cNvSpPr>
            <a:spLocks noGrp="1"/>
          </p:cNvSpPr>
          <p:nvPr>
            <p:ph type="title"/>
          </p:nvPr>
        </p:nvSpPr>
        <p:spPr>
          <a:xfrm>
            <a:off x="958321" y="626364"/>
            <a:ext cx="16364460" cy="1478515"/>
          </a:xfrm>
        </p:spPr>
        <p:txBody>
          <a:bodyPr vert="horz" lIns="91440" tIns="45720" rIns="91440" bIns="45720" rtlCol="0" anchor="ctr">
            <a:normAutofit/>
          </a:bodyPr>
          <a:lstStyle/>
          <a:p>
            <a:pPr lvl="0">
              <a:lnSpc>
                <a:spcPct val="90000"/>
              </a:lnSpc>
            </a:pPr>
            <a:r>
              <a:rPr lang="en-US" sz="9900" b="1" kern="1200" dirty="0">
                <a:solidFill>
                  <a:srgbClr val="22AA73"/>
                </a:solidFill>
                <a:latin typeface="+mj-lt"/>
                <a:ea typeface="+mj-ea"/>
                <a:cs typeface="+mj-cs"/>
              </a:rPr>
              <a:t>2-Connection Test Cases</a:t>
            </a:r>
          </a:p>
        </p:txBody>
      </p:sp>
      <p:sp>
        <p:nvSpPr>
          <p:cNvPr id="6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1553" y="2600181"/>
            <a:ext cx="6858000" cy="27432"/>
          </a:xfrm>
          <a:custGeom>
            <a:avLst/>
            <a:gdLst>
              <a:gd name="connsiteX0" fmla="*/ 0 w 6858000"/>
              <a:gd name="connsiteY0" fmla="*/ 0 h 27432"/>
              <a:gd name="connsiteX1" fmla="*/ 685800 w 6858000"/>
              <a:gd name="connsiteY1" fmla="*/ 0 h 27432"/>
              <a:gd name="connsiteX2" fmla="*/ 1440180 w 6858000"/>
              <a:gd name="connsiteY2" fmla="*/ 0 h 27432"/>
              <a:gd name="connsiteX3" fmla="*/ 2057400 w 6858000"/>
              <a:gd name="connsiteY3" fmla="*/ 0 h 27432"/>
              <a:gd name="connsiteX4" fmla="*/ 2606040 w 6858000"/>
              <a:gd name="connsiteY4" fmla="*/ 0 h 27432"/>
              <a:gd name="connsiteX5" fmla="*/ 3154680 w 6858000"/>
              <a:gd name="connsiteY5" fmla="*/ 0 h 27432"/>
              <a:gd name="connsiteX6" fmla="*/ 3634740 w 6858000"/>
              <a:gd name="connsiteY6" fmla="*/ 0 h 27432"/>
              <a:gd name="connsiteX7" fmla="*/ 4457700 w 6858000"/>
              <a:gd name="connsiteY7" fmla="*/ 0 h 27432"/>
              <a:gd name="connsiteX8" fmla="*/ 5280660 w 6858000"/>
              <a:gd name="connsiteY8" fmla="*/ 0 h 27432"/>
              <a:gd name="connsiteX9" fmla="*/ 6103620 w 6858000"/>
              <a:gd name="connsiteY9" fmla="*/ 0 h 27432"/>
              <a:gd name="connsiteX10" fmla="*/ 6858000 w 6858000"/>
              <a:gd name="connsiteY10" fmla="*/ 0 h 27432"/>
              <a:gd name="connsiteX11" fmla="*/ 6858000 w 6858000"/>
              <a:gd name="connsiteY11" fmla="*/ 27432 h 27432"/>
              <a:gd name="connsiteX12" fmla="*/ 6172200 w 6858000"/>
              <a:gd name="connsiteY12" fmla="*/ 27432 h 27432"/>
              <a:gd name="connsiteX13" fmla="*/ 5417820 w 6858000"/>
              <a:gd name="connsiteY13" fmla="*/ 27432 h 27432"/>
              <a:gd name="connsiteX14" fmla="*/ 4937760 w 6858000"/>
              <a:gd name="connsiteY14" fmla="*/ 27432 h 27432"/>
              <a:gd name="connsiteX15" fmla="*/ 4457700 w 6858000"/>
              <a:gd name="connsiteY15" fmla="*/ 27432 h 27432"/>
              <a:gd name="connsiteX16" fmla="*/ 3977640 w 6858000"/>
              <a:gd name="connsiteY16" fmla="*/ 27432 h 27432"/>
              <a:gd name="connsiteX17" fmla="*/ 3429000 w 6858000"/>
              <a:gd name="connsiteY17" fmla="*/ 27432 h 27432"/>
              <a:gd name="connsiteX18" fmla="*/ 2880360 w 6858000"/>
              <a:gd name="connsiteY18" fmla="*/ 27432 h 27432"/>
              <a:gd name="connsiteX19" fmla="*/ 2331720 w 6858000"/>
              <a:gd name="connsiteY19" fmla="*/ 27432 h 27432"/>
              <a:gd name="connsiteX20" fmla="*/ 1783080 w 6858000"/>
              <a:gd name="connsiteY20" fmla="*/ 27432 h 27432"/>
              <a:gd name="connsiteX21" fmla="*/ 1234440 w 6858000"/>
              <a:gd name="connsiteY21" fmla="*/ 27432 h 27432"/>
              <a:gd name="connsiteX22" fmla="*/ 0 w 6858000"/>
              <a:gd name="connsiteY22" fmla="*/ 27432 h 27432"/>
              <a:gd name="connsiteX23" fmla="*/ 0 w 6858000"/>
              <a:gd name="connsiteY23"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58000" h="27432" fill="none" extrusionOk="0">
                <a:moveTo>
                  <a:pt x="0" y="0"/>
                </a:moveTo>
                <a:cubicBezTo>
                  <a:pt x="215590" y="-30068"/>
                  <a:pt x="451130" y="3342"/>
                  <a:pt x="685800" y="0"/>
                </a:cubicBezTo>
                <a:cubicBezTo>
                  <a:pt x="920470" y="-3342"/>
                  <a:pt x="1074689" y="-1124"/>
                  <a:pt x="1440180" y="0"/>
                </a:cubicBezTo>
                <a:cubicBezTo>
                  <a:pt x="1805671" y="1124"/>
                  <a:pt x="1804503" y="24385"/>
                  <a:pt x="2057400" y="0"/>
                </a:cubicBezTo>
                <a:cubicBezTo>
                  <a:pt x="2310297" y="-24385"/>
                  <a:pt x="2441267" y="14201"/>
                  <a:pt x="2606040" y="0"/>
                </a:cubicBezTo>
                <a:cubicBezTo>
                  <a:pt x="2770813" y="-14201"/>
                  <a:pt x="3030077" y="-8591"/>
                  <a:pt x="3154680" y="0"/>
                </a:cubicBezTo>
                <a:cubicBezTo>
                  <a:pt x="3279283" y="8591"/>
                  <a:pt x="3408730" y="2964"/>
                  <a:pt x="3634740" y="0"/>
                </a:cubicBezTo>
                <a:cubicBezTo>
                  <a:pt x="3860750" y="-2964"/>
                  <a:pt x="4113360" y="31645"/>
                  <a:pt x="4457700" y="0"/>
                </a:cubicBezTo>
                <a:cubicBezTo>
                  <a:pt x="4802040" y="-31645"/>
                  <a:pt x="4891056" y="-34232"/>
                  <a:pt x="5280660" y="0"/>
                </a:cubicBezTo>
                <a:cubicBezTo>
                  <a:pt x="5670264" y="34232"/>
                  <a:pt x="5850574" y="-30118"/>
                  <a:pt x="6103620" y="0"/>
                </a:cubicBezTo>
                <a:cubicBezTo>
                  <a:pt x="6356666" y="30118"/>
                  <a:pt x="6500548" y="26566"/>
                  <a:pt x="6858000" y="0"/>
                </a:cubicBezTo>
                <a:cubicBezTo>
                  <a:pt x="6858934" y="12270"/>
                  <a:pt x="6856937" y="20068"/>
                  <a:pt x="6858000" y="27432"/>
                </a:cubicBezTo>
                <a:cubicBezTo>
                  <a:pt x="6631559" y="18669"/>
                  <a:pt x="6328621" y="9880"/>
                  <a:pt x="6172200" y="27432"/>
                </a:cubicBezTo>
                <a:cubicBezTo>
                  <a:pt x="6015779" y="44984"/>
                  <a:pt x="5587593" y="50957"/>
                  <a:pt x="5417820" y="27432"/>
                </a:cubicBezTo>
                <a:cubicBezTo>
                  <a:pt x="5248047" y="3907"/>
                  <a:pt x="5064249" y="35470"/>
                  <a:pt x="4937760" y="27432"/>
                </a:cubicBezTo>
                <a:cubicBezTo>
                  <a:pt x="4811271" y="19394"/>
                  <a:pt x="4608241" y="38748"/>
                  <a:pt x="4457700" y="27432"/>
                </a:cubicBezTo>
                <a:cubicBezTo>
                  <a:pt x="4307159" y="16116"/>
                  <a:pt x="4159191" y="16480"/>
                  <a:pt x="3977640" y="27432"/>
                </a:cubicBezTo>
                <a:cubicBezTo>
                  <a:pt x="3796089" y="38384"/>
                  <a:pt x="3667146" y="13299"/>
                  <a:pt x="3429000" y="27432"/>
                </a:cubicBezTo>
                <a:cubicBezTo>
                  <a:pt x="3190854" y="41565"/>
                  <a:pt x="3107099" y="22812"/>
                  <a:pt x="2880360" y="27432"/>
                </a:cubicBezTo>
                <a:cubicBezTo>
                  <a:pt x="2653621" y="32052"/>
                  <a:pt x="2590509" y="47999"/>
                  <a:pt x="2331720" y="27432"/>
                </a:cubicBezTo>
                <a:cubicBezTo>
                  <a:pt x="2072931" y="6865"/>
                  <a:pt x="1918868" y="13213"/>
                  <a:pt x="1783080" y="27432"/>
                </a:cubicBezTo>
                <a:cubicBezTo>
                  <a:pt x="1647292" y="41651"/>
                  <a:pt x="1435571" y="28957"/>
                  <a:pt x="1234440" y="27432"/>
                </a:cubicBezTo>
                <a:cubicBezTo>
                  <a:pt x="1033309" y="25907"/>
                  <a:pt x="360779" y="-20159"/>
                  <a:pt x="0" y="27432"/>
                </a:cubicBezTo>
                <a:cubicBezTo>
                  <a:pt x="-1194" y="21937"/>
                  <a:pt x="1202" y="7917"/>
                  <a:pt x="0" y="0"/>
                </a:cubicBezTo>
                <a:close/>
              </a:path>
              <a:path w="6858000" h="27432" stroke="0" extrusionOk="0">
                <a:moveTo>
                  <a:pt x="0" y="0"/>
                </a:moveTo>
                <a:cubicBezTo>
                  <a:pt x="199753" y="11129"/>
                  <a:pt x="427543" y="-24377"/>
                  <a:pt x="548640" y="0"/>
                </a:cubicBezTo>
                <a:cubicBezTo>
                  <a:pt x="669737" y="24377"/>
                  <a:pt x="858975" y="-6980"/>
                  <a:pt x="1028700" y="0"/>
                </a:cubicBezTo>
                <a:cubicBezTo>
                  <a:pt x="1198425" y="6980"/>
                  <a:pt x="1339223" y="9579"/>
                  <a:pt x="1577340" y="0"/>
                </a:cubicBezTo>
                <a:cubicBezTo>
                  <a:pt x="1815457" y="-9579"/>
                  <a:pt x="1981259" y="26161"/>
                  <a:pt x="2263140" y="0"/>
                </a:cubicBezTo>
                <a:cubicBezTo>
                  <a:pt x="2545021" y="-26161"/>
                  <a:pt x="2797354" y="3173"/>
                  <a:pt x="3017520" y="0"/>
                </a:cubicBezTo>
                <a:cubicBezTo>
                  <a:pt x="3237686" y="-3173"/>
                  <a:pt x="3502108" y="34170"/>
                  <a:pt x="3840480" y="0"/>
                </a:cubicBezTo>
                <a:cubicBezTo>
                  <a:pt x="4178852" y="-34170"/>
                  <a:pt x="4330073" y="24591"/>
                  <a:pt x="4663440" y="0"/>
                </a:cubicBezTo>
                <a:cubicBezTo>
                  <a:pt x="4996807" y="-24591"/>
                  <a:pt x="5064374" y="-9832"/>
                  <a:pt x="5280660" y="0"/>
                </a:cubicBezTo>
                <a:cubicBezTo>
                  <a:pt x="5496946" y="9832"/>
                  <a:pt x="5660598" y="-22499"/>
                  <a:pt x="6035040" y="0"/>
                </a:cubicBezTo>
                <a:cubicBezTo>
                  <a:pt x="6409482" y="22499"/>
                  <a:pt x="6465852" y="8665"/>
                  <a:pt x="6858000" y="0"/>
                </a:cubicBezTo>
                <a:cubicBezTo>
                  <a:pt x="6858316" y="13405"/>
                  <a:pt x="6858486" y="14360"/>
                  <a:pt x="6858000" y="27432"/>
                </a:cubicBezTo>
                <a:cubicBezTo>
                  <a:pt x="6561421" y="57414"/>
                  <a:pt x="6483029" y="41776"/>
                  <a:pt x="6172200" y="27432"/>
                </a:cubicBezTo>
                <a:cubicBezTo>
                  <a:pt x="5861371" y="13088"/>
                  <a:pt x="5665550" y="52650"/>
                  <a:pt x="5417820" y="27432"/>
                </a:cubicBezTo>
                <a:cubicBezTo>
                  <a:pt x="5170090" y="2214"/>
                  <a:pt x="4952853" y="56369"/>
                  <a:pt x="4800600" y="27432"/>
                </a:cubicBezTo>
                <a:cubicBezTo>
                  <a:pt x="4648347" y="-1505"/>
                  <a:pt x="4376162" y="9762"/>
                  <a:pt x="4183380" y="27432"/>
                </a:cubicBezTo>
                <a:cubicBezTo>
                  <a:pt x="3990598" y="45102"/>
                  <a:pt x="3680061" y="65071"/>
                  <a:pt x="3360420" y="27432"/>
                </a:cubicBezTo>
                <a:cubicBezTo>
                  <a:pt x="3040779" y="-10207"/>
                  <a:pt x="3085116" y="25176"/>
                  <a:pt x="2811780" y="27432"/>
                </a:cubicBezTo>
                <a:cubicBezTo>
                  <a:pt x="2538444" y="29688"/>
                  <a:pt x="2242657" y="48552"/>
                  <a:pt x="2057400" y="27432"/>
                </a:cubicBezTo>
                <a:cubicBezTo>
                  <a:pt x="1872143" y="6312"/>
                  <a:pt x="1686102" y="29937"/>
                  <a:pt x="1577340" y="27432"/>
                </a:cubicBezTo>
                <a:cubicBezTo>
                  <a:pt x="1468578" y="24927"/>
                  <a:pt x="1195030" y="38035"/>
                  <a:pt x="891540" y="27432"/>
                </a:cubicBezTo>
                <a:cubicBezTo>
                  <a:pt x="588050" y="16829"/>
                  <a:pt x="299230" y="-3970"/>
                  <a:pt x="0" y="27432"/>
                </a:cubicBezTo>
                <a:cubicBezTo>
                  <a:pt x="-116" y="21844"/>
                  <a:pt x="591" y="653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30527949-622B-F4F6-4676-147347271891}"/>
              </a:ext>
            </a:extLst>
          </p:cNvPr>
          <p:cNvGraphicFramePr>
            <a:graphicFrameLocks noGrp="1"/>
          </p:cNvGraphicFramePr>
          <p:nvPr>
            <p:extLst>
              <p:ext uri="{D42A27DB-BD31-4B8C-83A1-F6EECF244321}">
                <p14:modId xmlns:p14="http://schemas.microsoft.com/office/powerpoint/2010/main" val="2262858937"/>
              </p:ext>
            </p:extLst>
          </p:nvPr>
        </p:nvGraphicFramePr>
        <p:xfrm>
          <a:off x="480060" y="3009900"/>
          <a:ext cx="17323310" cy="6781798"/>
        </p:xfrm>
        <a:graphic>
          <a:graphicData uri="http://schemas.openxmlformats.org/drawingml/2006/table">
            <a:tbl>
              <a:tblPr firstRow="1" firstCol="1" bandRow="1">
                <a:noFill/>
                <a:tableStyleId>{D7AC3CCA-C797-4891-BE02-D94E43425B78}</a:tableStyleId>
              </a:tblPr>
              <a:tblGrid>
                <a:gridCol w="2128993">
                  <a:extLst>
                    <a:ext uri="{9D8B030D-6E8A-4147-A177-3AD203B41FA5}">
                      <a16:colId xmlns:a16="http://schemas.microsoft.com/office/drawing/2014/main" val="872491534"/>
                    </a:ext>
                  </a:extLst>
                </a:gridCol>
                <a:gridCol w="2121383">
                  <a:extLst>
                    <a:ext uri="{9D8B030D-6E8A-4147-A177-3AD203B41FA5}">
                      <a16:colId xmlns:a16="http://schemas.microsoft.com/office/drawing/2014/main" val="2943238150"/>
                    </a:ext>
                  </a:extLst>
                </a:gridCol>
                <a:gridCol w="2073479">
                  <a:extLst>
                    <a:ext uri="{9D8B030D-6E8A-4147-A177-3AD203B41FA5}">
                      <a16:colId xmlns:a16="http://schemas.microsoft.com/office/drawing/2014/main" val="3082155757"/>
                    </a:ext>
                  </a:extLst>
                </a:gridCol>
                <a:gridCol w="3613474">
                  <a:extLst>
                    <a:ext uri="{9D8B030D-6E8A-4147-A177-3AD203B41FA5}">
                      <a16:colId xmlns:a16="http://schemas.microsoft.com/office/drawing/2014/main" val="4059918645"/>
                    </a:ext>
                  </a:extLst>
                </a:gridCol>
                <a:gridCol w="3308043">
                  <a:extLst>
                    <a:ext uri="{9D8B030D-6E8A-4147-A177-3AD203B41FA5}">
                      <a16:colId xmlns:a16="http://schemas.microsoft.com/office/drawing/2014/main" val="348114576"/>
                    </a:ext>
                  </a:extLst>
                </a:gridCol>
                <a:gridCol w="2705501">
                  <a:extLst>
                    <a:ext uri="{9D8B030D-6E8A-4147-A177-3AD203B41FA5}">
                      <a16:colId xmlns:a16="http://schemas.microsoft.com/office/drawing/2014/main" val="915166446"/>
                    </a:ext>
                  </a:extLst>
                </a:gridCol>
                <a:gridCol w="1372437">
                  <a:extLst>
                    <a:ext uri="{9D8B030D-6E8A-4147-A177-3AD203B41FA5}">
                      <a16:colId xmlns:a16="http://schemas.microsoft.com/office/drawing/2014/main" val="1432023764"/>
                    </a:ext>
                  </a:extLst>
                </a:gridCol>
              </a:tblGrid>
              <a:tr h="665189">
                <a:tc>
                  <a:txBody>
                    <a:bodyPr/>
                    <a:lstStyle/>
                    <a:p>
                      <a:pPr marL="0" marR="0" algn="r">
                        <a:lnSpc>
                          <a:spcPct val="115000"/>
                        </a:lnSpc>
                        <a:spcBef>
                          <a:spcPts val="0"/>
                        </a:spcBef>
                        <a:spcAft>
                          <a:spcPts val="0"/>
                        </a:spcAft>
                      </a:pPr>
                      <a:r>
                        <a:rPr lang="en-US" sz="1000" b="1" cap="all" spc="60">
                          <a:solidFill>
                            <a:schemeClr val="tx1">
                              <a:lumMod val="75000"/>
                              <a:lumOff val="25000"/>
                            </a:schemeClr>
                          </a:solidFill>
                          <a:effectLst/>
                        </a:rPr>
                        <a:t>Test title </a:t>
                      </a:r>
                      <a:endParaRPr lang="en-GB" sz="1000" b="1" cap="all" spc="60">
                        <a:solidFill>
                          <a:schemeClr val="tx1">
                            <a:lumMod val="75000"/>
                            <a:lumOff val="25000"/>
                          </a:schemeClr>
                        </a:solidFill>
                        <a:effectLst/>
                      </a:endParaRPr>
                    </a:p>
                    <a:p>
                      <a:pPr marL="0" marR="0" algn="r">
                        <a:lnSpc>
                          <a:spcPct val="115000"/>
                        </a:lnSpc>
                        <a:spcBef>
                          <a:spcPts val="0"/>
                        </a:spcBef>
                        <a:spcAft>
                          <a:spcPts val="0"/>
                        </a:spcAft>
                      </a:pPr>
                      <a:r>
                        <a:rPr lang="en-US" sz="1000" b="1" cap="all" spc="60">
                          <a:solidFill>
                            <a:schemeClr val="tx1">
                              <a:lumMod val="75000"/>
                              <a:lumOff val="25000"/>
                            </a:schemeClr>
                          </a:solidFill>
                          <a:effectLst/>
                        </a:rPr>
                        <a:t> </a:t>
                      </a:r>
                      <a:endParaRPr lang="en-GB" sz="1000" b="1" cap="all" spc="6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18654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000" b="1" cap="all" spc="60">
                          <a:solidFill>
                            <a:schemeClr val="tx1">
                              <a:lumMod val="75000"/>
                              <a:lumOff val="25000"/>
                            </a:schemeClr>
                          </a:solidFill>
                          <a:effectLst/>
                        </a:rPr>
                        <a:t>Test conditions   </a:t>
                      </a:r>
                      <a:endParaRPr lang="en-GB" sz="1000" b="1" cap="all" spc="6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000" b="1" cap="all" spc="60">
                          <a:solidFill>
                            <a:schemeClr val="tx1">
                              <a:lumMod val="75000"/>
                              <a:lumOff val="25000"/>
                            </a:schemeClr>
                          </a:solidFill>
                          <a:effectLst/>
                        </a:rPr>
                        <a:t>Preconditions </a:t>
                      </a:r>
                      <a:endParaRPr lang="en-GB" sz="1000" b="1" cap="all" spc="6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000" b="1" cap="all" spc="60">
                          <a:solidFill>
                            <a:schemeClr val="tx1">
                              <a:lumMod val="75000"/>
                              <a:lumOff val="25000"/>
                            </a:schemeClr>
                          </a:solidFill>
                          <a:effectLst/>
                        </a:rPr>
                        <a:t>Test steps </a:t>
                      </a:r>
                      <a:endParaRPr lang="en-GB" sz="1000" b="1" cap="all" spc="6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000" b="1" cap="all" spc="60">
                          <a:solidFill>
                            <a:schemeClr val="tx1">
                              <a:lumMod val="75000"/>
                              <a:lumOff val="25000"/>
                            </a:schemeClr>
                          </a:solidFill>
                          <a:effectLst/>
                        </a:rPr>
                        <a:t>Expected output </a:t>
                      </a:r>
                      <a:endParaRPr lang="en-GB" sz="1000" b="1" cap="all" spc="6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000" b="1" cap="all" spc="60">
                          <a:solidFill>
                            <a:schemeClr val="tx1">
                              <a:lumMod val="75000"/>
                              <a:lumOff val="25000"/>
                            </a:schemeClr>
                          </a:solidFill>
                          <a:effectLst/>
                        </a:rPr>
                        <a:t>Actual output </a:t>
                      </a:r>
                      <a:endParaRPr lang="en-GB" sz="1000" b="1" cap="all" spc="6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000" b="1" cap="all" spc="60">
                          <a:solidFill>
                            <a:schemeClr val="tx1">
                              <a:lumMod val="75000"/>
                              <a:lumOff val="25000"/>
                            </a:schemeClr>
                          </a:solidFill>
                          <a:effectLst/>
                        </a:rPr>
                        <a:t>Status </a:t>
                      </a:r>
                      <a:endParaRPr lang="en-GB" sz="1000" b="1" cap="all" spc="6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0130795"/>
                  </a:ext>
                </a:extLst>
              </a:tr>
              <a:tr h="425095">
                <a:tc rowSpan="2">
                  <a:txBody>
                    <a:bodyPr/>
                    <a:lstStyle/>
                    <a:p>
                      <a:pPr marL="0" marR="0" algn="r">
                        <a:lnSpc>
                          <a:spcPct val="115000"/>
                        </a:lnSpc>
                        <a:spcBef>
                          <a:spcPts val="0"/>
                        </a:spcBef>
                        <a:spcAft>
                          <a:spcPts val="0"/>
                        </a:spcAft>
                      </a:pPr>
                      <a:r>
                        <a:rPr lang="en-US" sz="1000" b="1" cap="none" spc="0">
                          <a:solidFill>
                            <a:schemeClr val="tx1">
                              <a:lumMod val="75000"/>
                              <a:lumOff val="25000"/>
                            </a:schemeClr>
                          </a:solidFill>
                          <a:effectLst/>
                        </a:rPr>
                        <a:t>Check serial connection </a:t>
                      </a:r>
                      <a:endParaRPr lang="en-GB" sz="1000" b="1"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18654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If Baud rate is 9600.</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rowSpan="2">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UART is enabled.</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rowSpan="2">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Code executed on ESP32.</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rowSpan="2">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Data received on the server and can be visualized in serial monitor.</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Data received.</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PASS</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837258477"/>
                  </a:ext>
                </a:extLst>
              </a:tr>
              <a:tr h="425095">
                <a:tc vMerge="1">
                  <a:txBody>
                    <a:bodyPr/>
                    <a:lstStyle/>
                    <a:p>
                      <a:endParaRPr lang="en-GB"/>
                    </a:p>
                  </a:txBody>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If Baud rate is not 9600.</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Data not received.</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FAIL</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4865437"/>
                  </a:ext>
                </a:extLst>
              </a:tr>
              <a:tr h="665189">
                <a:tc rowSpan="2">
                  <a:txBody>
                    <a:bodyPr/>
                    <a:lstStyle/>
                    <a:p>
                      <a:pPr marL="0" marR="0" algn="r">
                        <a:lnSpc>
                          <a:spcPct val="115000"/>
                        </a:lnSpc>
                        <a:spcBef>
                          <a:spcPts val="0"/>
                        </a:spcBef>
                        <a:spcAft>
                          <a:spcPts val="0"/>
                        </a:spcAft>
                      </a:pPr>
                      <a:r>
                        <a:rPr lang="en-US" sz="1000" b="1" cap="none" spc="0">
                          <a:solidFill>
                            <a:schemeClr val="tx1">
                              <a:lumMod val="75000"/>
                              <a:lumOff val="25000"/>
                            </a:schemeClr>
                          </a:solidFill>
                          <a:effectLst/>
                        </a:rPr>
                        <a:t>Check </a:t>
                      </a:r>
                      <a:endParaRPr lang="en-GB" sz="1000" b="1" cap="none" spc="0">
                        <a:solidFill>
                          <a:schemeClr val="tx1">
                            <a:lumMod val="75000"/>
                            <a:lumOff val="25000"/>
                          </a:schemeClr>
                        </a:solidFill>
                        <a:effectLst/>
                      </a:endParaRPr>
                    </a:p>
                    <a:p>
                      <a:pPr marL="0" marR="0" algn="r">
                        <a:lnSpc>
                          <a:spcPct val="115000"/>
                        </a:lnSpc>
                        <a:spcBef>
                          <a:spcPts val="0"/>
                        </a:spcBef>
                        <a:spcAft>
                          <a:spcPts val="0"/>
                        </a:spcAft>
                      </a:pPr>
                      <a:r>
                        <a:rPr lang="en-US" sz="1000" b="1" cap="none" spc="0">
                          <a:solidFill>
                            <a:schemeClr val="tx1">
                              <a:lumMod val="75000"/>
                              <a:lumOff val="25000"/>
                            </a:schemeClr>
                          </a:solidFill>
                          <a:effectLst/>
                        </a:rPr>
                        <a:t>Wi-Fi connection </a:t>
                      </a:r>
                      <a:endParaRPr lang="en-GB" sz="1000" b="1"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18654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 If Wi-Fi enabled in pc.</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rowSpan="2">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Knowing Ip configuration of available network.</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rowSpan="2">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Enable hotspot and ESP32 is powered. </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rowSpan="2">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Print in serial WIFI connected and IP of network.</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Print in serial WIFI connected and IP of network.</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PASS</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167461826"/>
                  </a:ext>
                </a:extLst>
              </a:tr>
              <a:tr h="425095">
                <a:tc vMerge="1">
                  <a:txBody>
                    <a:bodyPr/>
                    <a:lstStyle/>
                    <a:p>
                      <a:endParaRPr lang="en-GB"/>
                    </a:p>
                  </a:txBody>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If Wi-Fi not enabled in pc.</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Print “.”until connection retrieved.</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FAIL</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1573487"/>
                  </a:ext>
                </a:extLst>
              </a:tr>
              <a:tr h="665189">
                <a:tc rowSpan="3">
                  <a:txBody>
                    <a:bodyPr/>
                    <a:lstStyle/>
                    <a:p>
                      <a:pPr marL="0" marR="0" algn="r">
                        <a:lnSpc>
                          <a:spcPct val="115000"/>
                        </a:lnSpc>
                        <a:spcBef>
                          <a:spcPts val="0"/>
                        </a:spcBef>
                        <a:spcAft>
                          <a:spcPts val="0"/>
                        </a:spcAft>
                      </a:pPr>
                      <a:r>
                        <a:rPr lang="en-US" sz="1000" b="1" cap="none" spc="0">
                          <a:solidFill>
                            <a:schemeClr val="tx1">
                              <a:lumMod val="75000"/>
                              <a:lumOff val="25000"/>
                            </a:schemeClr>
                          </a:solidFill>
                          <a:effectLst/>
                        </a:rPr>
                        <a:t>Check MQTT connection </a:t>
                      </a:r>
                      <a:endParaRPr lang="en-GB" sz="1000" b="1"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18654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If MOSQUITTO broker is enabled.</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rowSpan="3">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Establishing MOSQUITTO libraries in pc.</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rowSpan="2">
                  <a:txBody>
                    <a:bodyPr/>
                    <a:lstStyle/>
                    <a:p>
                      <a:pPr marL="0" marR="0">
                        <a:lnSpc>
                          <a:spcPct val="115000"/>
                        </a:lnSpc>
                        <a:spcBef>
                          <a:spcPts val="0"/>
                        </a:spcBef>
                        <a:spcAft>
                          <a:spcPts val="0"/>
                        </a:spcAft>
                      </a:pPr>
                      <a:r>
                        <a:rPr lang="en-US" sz="1000" cap="none" spc="0" dirty="0">
                          <a:solidFill>
                            <a:schemeClr val="tx1">
                              <a:lumMod val="75000"/>
                              <a:lumOff val="25000"/>
                            </a:schemeClr>
                          </a:solidFill>
                          <a:effectLst/>
                        </a:rPr>
                        <a:t>Prepare MOSQUITTO files with TEST.CONF file that contains type of connection not secure, port 1883).</a:t>
                      </a:r>
                      <a:endParaRPr lang="en-GB" sz="1000" cap="none" spc="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rowSpan="2">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Data received in MQTTCLI with topic. </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rowSpan="2">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Data received in MQTT CLI with topic.</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rowSpan="2">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PASS</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2664007971"/>
                  </a:ext>
                </a:extLst>
              </a:tr>
              <a:tr h="425095">
                <a:tc vMerge="1">
                  <a:txBody>
                    <a:bodyPr/>
                    <a:lstStyle/>
                    <a:p>
                      <a:endParaRPr lang="en-GB"/>
                    </a:p>
                  </a:txBody>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 </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3294201352"/>
                  </a:ext>
                </a:extLst>
              </a:tr>
              <a:tr h="665189">
                <a:tc vMerge="1">
                  <a:txBody>
                    <a:bodyPr/>
                    <a:lstStyle/>
                    <a:p>
                      <a:endParaRPr lang="en-GB"/>
                    </a:p>
                  </a:txBody>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If MOSQUITTO broker isn’t enabled </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vMerge="1">
                  <a:txBody>
                    <a:bodyPr/>
                    <a:lstStyle/>
                    <a:p>
                      <a:endParaRPr lang="en-GB"/>
                    </a:p>
                  </a:txBody>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 </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 </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No data received in MQTT CLI</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FAIL</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3897879344"/>
                  </a:ext>
                </a:extLst>
              </a:tr>
              <a:tr h="665189">
                <a:tc rowSpan="2">
                  <a:txBody>
                    <a:bodyPr/>
                    <a:lstStyle/>
                    <a:p>
                      <a:pPr marL="0" marR="0" algn="r">
                        <a:lnSpc>
                          <a:spcPct val="115000"/>
                        </a:lnSpc>
                        <a:spcBef>
                          <a:spcPts val="0"/>
                        </a:spcBef>
                        <a:spcAft>
                          <a:spcPts val="0"/>
                        </a:spcAft>
                      </a:pPr>
                      <a:r>
                        <a:rPr lang="en-US" sz="1000" b="1" cap="none" spc="0">
                          <a:solidFill>
                            <a:schemeClr val="tx1">
                              <a:lumMod val="75000"/>
                              <a:lumOff val="25000"/>
                            </a:schemeClr>
                          </a:solidFill>
                          <a:effectLst/>
                        </a:rPr>
                        <a:t>Check PYTHON_MQTT subscriber </a:t>
                      </a:r>
                      <a:endParaRPr lang="en-GB" sz="1000" b="1"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18654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if topic is found.</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Topic is founded and python. PAHO library is installed.</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Identify same topic in MQTT then port of MQTT (1883) with IP of network to receive data.</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Data received in python and created EMG RECORDS.</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Data received in python and created EMG RECORDS.</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PASS</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1245246"/>
                  </a:ext>
                </a:extLst>
              </a:tr>
              <a:tr h="425095">
                <a:tc vMerge="1">
                  <a:txBody>
                    <a:bodyPr/>
                    <a:lstStyle/>
                    <a:p>
                      <a:endParaRPr lang="en-GB"/>
                    </a:p>
                  </a:txBody>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If topic not found.</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Data not received in python.</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FAIL</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3152186108"/>
                  </a:ext>
                </a:extLst>
              </a:tr>
              <a:tr h="665189">
                <a:tc>
                  <a:txBody>
                    <a:bodyPr/>
                    <a:lstStyle/>
                    <a:p>
                      <a:pPr marL="0" marR="0" algn="r">
                        <a:lnSpc>
                          <a:spcPct val="115000"/>
                        </a:lnSpc>
                        <a:spcBef>
                          <a:spcPts val="0"/>
                        </a:spcBef>
                        <a:spcAft>
                          <a:spcPts val="0"/>
                        </a:spcAft>
                      </a:pPr>
                      <a:r>
                        <a:rPr lang="en-US" sz="1000" b="1" cap="none" spc="0">
                          <a:solidFill>
                            <a:schemeClr val="tx1">
                              <a:lumMod val="75000"/>
                              <a:lumOff val="25000"/>
                            </a:schemeClr>
                          </a:solidFill>
                          <a:effectLst/>
                        </a:rPr>
                        <a:t>Check app.py file (model connection)</a:t>
                      </a:r>
                      <a:endParaRPr lang="en-GB" sz="1000" b="1"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18654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If new EMG RECORD found.</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Flask API connected to PYTHON_MQTT subscriber. </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Installed required libraries for Flask API.</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Create new record if data were sent to model and send results of model to firebase.</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 File (processed in model) created then sent to firebase. </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PASS</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1182021"/>
                  </a:ext>
                </a:extLst>
              </a:tr>
              <a:tr h="665189">
                <a:tc>
                  <a:txBody>
                    <a:bodyPr/>
                    <a:lstStyle/>
                    <a:p>
                      <a:pPr marL="0" marR="0" algn="r">
                        <a:lnSpc>
                          <a:spcPct val="115000"/>
                        </a:lnSpc>
                        <a:spcBef>
                          <a:spcPts val="0"/>
                        </a:spcBef>
                        <a:spcAft>
                          <a:spcPts val="0"/>
                        </a:spcAft>
                      </a:pPr>
                      <a:r>
                        <a:rPr lang="en-US" sz="1000" b="1" cap="none" spc="0">
                          <a:solidFill>
                            <a:schemeClr val="tx1">
                              <a:lumMod val="75000"/>
                              <a:lumOff val="25000"/>
                            </a:schemeClr>
                          </a:solidFill>
                          <a:effectLst/>
                        </a:rPr>
                        <a:t> </a:t>
                      </a:r>
                      <a:endParaRPr lang="en-GB" sz="1000" b="1"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18654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If new EMG RECORD not found.</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0" marR="0">
                        <a:lnSpc>
                          <a:spcPct val="115000"/>
                        </a:lnSpc>
                        <a:spcBef>
                          <a:spcPts val="0"/>
                        </a:spcBef>
                        <a:spcAft>
                          <a:spcPts val="0"/>
                        </a:spcAft>
                      </a:pPr>
                      <a:r>
                        <a:rPr lang="en-US" sz="1000" cap="none" spc="0">
                          <a:solidFill>
                            <a:schemeClr val="tx1">
                              <a:lumMod val="75000"/>
                              <a:lumOff val="25000"/>
                            </a:schemeClr>
                          </a:solidFill>
                          <a:effectLst/>
                        </a:rPr>
                        <a:t>No file (processed in model) created or sent to firebase.</a:t>
                      </a:r>
                      <a:endParaRPr lang="en-GB" sz="10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0" marR="0">
                        <a:lnSpc>
                          <a:spcPct val="115000"/>
                        </a:lnSpc>
                        <a:spcBef>
                          <a:spcPts val="0"/>
                        </a:spcBef>
                        <a:spcAft>
                          <a:spcPts val="0"/>
                        </a:spcAft>
                      </a:pPr>
                      <a:r>
                        <a:rPr lang="en-US" sz="1000" cap="none" spc="0" dirty="0">
                          <a:solidFill>
                            <a:schemeClr val="tx1">
                              <a:lumMod val="75000"/>
                              <a:lumOff val="25000"/>
                            </a:schemeClr>
                          </a:solidFill>
                          <a:effectLst/>
                        </a:rPr>
                        <a:t>FAIL</a:t>
                      </a:r>
                      <a:endParaRPr lang="en-GB" sz="1000" cap="none" spc="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24362" marR="55413" marT="62181" marB="621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3307684683"/>
                  </a:ext>
                </a:extLst>
              </a:tr>
            </a:tbl>
          </a:graphicData>
        </a:graphic>
      </p:graphicFrame>
    </p:spTree>
    <p:extLst>
      <p:ext uri="{BB962C8B-B14F-4D97-AF65-F5344CB8AC3E}">
        <p14:creationId xmlns:p14="http://schemas.microsoft.com/office/powerpoint/2010/main" val="254337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ppt_x"/>
                                          </p:val>
                                        </p:tav>
                                        <p:tav tm="100000">
                                          <p:val>
                                            <p:strVal val="#ppt_x"/>
                                          </p:val>
                                        </p:tav>
                                      </p:tavLst>
                                    </p:anim>
                                    <p:anim calcmode="lin" valueType="num">
                                      <p:cBhvr additive="base">
                                        <p:cTn id="1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a:extLst>
              <a:ext uri="{FF2B5EF4-FFF2-40B4-BE49-F238E27FC236}">
                <a16:creationId xmlns:a16="http://schemas.microsoft.com/office/drawing/2014/main" id="{165F0CD4-8079-5A47-9A6C-EBA5DE4418A7}"/>
              </a:ext>
            </a:extLst>
          </p:cNvPr>
          <p:cNvSpPr>
            <a:spLocks noGrp="1"/>
          </p:cNvSpPr>
          <p:nvPr>
            <p:ph type="sldNum" sz="quarter" idx="12"/>
          </p:nvPr>
        </p:nvSpPr>
        <p:spPr>
          <a:xfrm>
            <a:off x="12915900" y="9773630"/>
            <a:ext cx="4114800" cy="308583"/>
          </a:xfrm>
        </p:spPr>
        <p:txBody>
          <a:bodyPr anchor="ctr">
            <a:normAutofit/>
          </a:bodyPr>
          <a:lstStyle/>
          <a:p>
            <a:pPr>
              <a:lnSpc>
                <a:spcPct val="90000"/>
              </a:lnSpc>
              <a:spcAft>
                <a:spcPts val="900"/>
              </a:spcAft>
            </a:pPr>
            <a:fld id="{BF860B6F-2FE3-4DE6-9496-980E987E7466}" type="slidenum">
              <a:rPr lang="en-GB"/>
              <a:pPr>
                <a:lnSpc>
                  <a:spcPct val="90000"/>
                </a:lnSpc>
                <a:spcAft>
                  <a:spcPts val="900"/>
                </a:spcAft>
              </a:pPr>
              <a:t>3</a:t>
            </a:fld>
            <a:endParaRPr lang="en-GB"/>
          </a:p>
        </p:txBody>
      </p:sp>
      <p:pic>
        <p:nvPicPr>
          <p:cNvPr id="18" name="Picture 17">
            <a:extLst>
              <a:ext uri="{FF2B5EF4-FFF2-40B4-BE49-F238E27FC236}">
                <a16:creationId xmlns:a16="http://schemas.microsoft.com/office/drawing/2014/main" id="{DFA9D763-5790-4D0C-B0E0-23DC3C2AB122}"/>
              </a:ext>
            </a:extLst>
          </p:cNvPr>
          <p:cNvPicPr preferRelativeResize="0">
            <a:picLocks/>
          </p:cNvPicPr>
          <p:nvPr/>
        </p:nvPicPr>
        <p:blipFill rotWithShape="1">
          <a:blip r:embed="rId3"/>
          <a:srcRect l="19930" t="6577" r="23732" b="68254"/>
          <a:stretch/>
        </p:blipFill>
        <p:spPr>
          <a:xfrm>
            <a:off x="14738920" y="941845"/>
            <a:ext cx="2881031" cy="2931086"/>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Box 4">
            <a:extLst>
              <a:ext uri="{FF2B5EF4-FFF2-40B4-BE49-F238E27FC236}">
                <a16:creationId xmlns:a16="http://schemas.microsoft.com/office/drawing/2014/main" id="{311D0FFE-73C2-2F80-504F-11AE6C053C4B}"/>
              </a:ext>
            </a:extLst>
          </p:cNvPr>
          <p:cNvSpPr txBox="1"/>
          <p:nvPr/>
        </p:nvSpPr>
        <p:spPr>
          <a:xfrm>
            <a:off x="6915011" y="1244009"/>
            <a:ext cx="7848945" cy="11329512"/>
          </a:xfrm>
          <a:prstGeom prst="rect">
            <a:avLst/>
          </a:prstGeom>
          <a:noFill/>
        </p:spPr>
        <p:txBody>
          <a:bodyPr wrap="square">
            <a:spAutoFit/>
          </a:bodyPr>
          <a:lstStyle/>
          <a:p>
            <a:pPr marL="991194" lvl="1" indent="-495597">
              <a:lnSpc>
                <a:spcPct val="150000"/>
              </a:lnSpc>
              <a:buFont typeface="Arial"/>
              <a:buChar char="•"/>
            </a:pPr>
            <a:r>
              <a:rPr lang="en-US" sz="3600" b="1" dirty="0">
                <a:solidFill>
                  <a:srgbClr val="002060"/>
                </a:solidFill>
                <a:latin typeface="Computer Says No" panose="020B0604020202020204" charset="0"/>
                <a:cs typeface="Computer Says No" panose="020B0604020202020204" charset="0"/>
              </a:rPr>
              <a:t>Introduction</a:t>
            </a:r>
          </a:p>
          <a:p>
            <a:pPr marL="991194" lvl="1" indent="-495597">
              <a:lnSpc>
                <a:spcPct val="150000"/>
              </a:lnSpc>
              <a:buFont typeface="Arial"/>
              <a:buChar char="•"/>
            </a:pPr>
            <a:r>
              <a:rPr lang="en-US" sz="3600" b="1" dirty="0">
                <a:solidFill>
                  <a:srgbClr val="002060"/>
                </a:solidFill>
                <a:latin typeface="Computer Says No" panose="020B0604020202020204" charset="0"/>
                <a:cs typeface="Computer Says No" panose="020B0604020202020204" charset="0"/>
              </a:rPr>
              <a:t>Current Solution</a:t>
            </a:r>
          </a:p>
          <a:p>
            <a:pPr marL="991194" lvl="1" indent="-495597">
              <a:lnSpc>
                <a:spcPct val="150000"/>
              </a:lnSpc>
              <a:buFont typeface="Arial"/>
              <a:buChar char="•"/>
            </a:pPr>
            <a:r>
              <a:rPr lang="en-US" sz="3600" b="1" dirty="0">
                <a:solidFill>
                  <a:srgbClr val="002060"/>
                </a:solidFill>
                <a:latin typeface="Computer Says No" panose="020B0604020202020204" charset="0"/>
                <a:cs typeface="Computer Says No" panose="020B0604020202020204" charset="0"/>
              </a:rPr>
              <a:t>Project Description</a:t>
            </a:r>
          </a:p>
          <a:p>
            <a:pPr marL="991194" lvl="1" indent="-495597">
              <a:lnSpc>
                <a:spcPct val="150000"/>
              </a:lnSpc>
              <a:buFont typeface="Arial"/>
              <a:buChar char="•"/>
            </a:pPr>
            <a:r>
              <a:rPr lang="en-US" sz="3600" b="1" dirty="0">
                <a:solidFill>
                  <a:srgbClr val="002060"/>
                </a:solidFill>
                <a:latin typeface="Computer Says No" panose="020B0604020202020204" charset="0"/>
                <a:cs typeface="Computer Says No" panose="020B0604020202020204" charset="0"/>
              </a:rPr>
              <a:t>Design &amp; Tools</a:t>
            </a:r>
          </a:p>
          <a:p>
            <a:pPr marL="991194" lvl="1" indent="-495597">
              <a:lnSpc>
                <a:spcPct val="150000"/>
              </a:lnSpc>
              <a:buFont typeface="Arial"/>
              <a:buChar char="•"/>
            </a:pPr>
            <a:r>
              <a:rPr lang="en-US" sz="3600" b="1" dirty="0">
                <a:solidFill>
                  <a:srgbClr val="002060"/>
                </a:solidFill>
                <a:latin typeface="Computer Says No" panose="020B0604020202020204" charset="0"/>
                <a:cs typeface="Computer Says No" panose="020B0604020202020204" charset="0"/>
              </a:rPr>
              <a:t>Implementation&amp; Run</a:t>
            </a:r>
          </a:p>
          <a:p>
            <a:pPr marL="991194" lvl="1" indent="-495597">
              <a:lnSpc>
                <a:spcPct val="150000"/>
              </a:lnSpc>
              <a:buFont typeface="Arial"/>
              <a:buChar char="•"/>
            </a:pPr>
            <a:r>
              <a:rPr lang="en-US" sz="3600" b="1" dirty="0">
                <a:solidFill>
                  <a:srgbClr val="002060"/>
                </a:solidFill>
                <a:latin typeface="Computer Says No" panose="020B0604020202020204" charset="0"/>
                <a:cs typeface="Computer Says No" panose="020B0604020202020204" charset="0"/>
              </a:rPr>
              <a:t>Application and Models</a:t>
            </a:r>
          </a:p>
          <a:p>
            <a:pPr marL="991194" lvl="1" indent="-495597">
              <a:lnSpc>
                <a:spcPct val="150000"/>
              </a:lnSpc>
              <a:buFont typeface="Arial"/>
              <a:buChar char="•"/>
            </a:pPr>
            <a:r>
              <a:rPr lang="en-US" sz="3600" b="1" dirty="0">
                <a:solidFill>
                  <a:srgbClr val="002060"/>
                </a:solidFill>
                <a:latin typeface="Computer Says No" panose="020B0604020202020204" charset="0"/>
                <a:cs typeface="Computer Says No" panose="020B0604020202020204" charset="0"/>
              </a:rPr>
              <a:t>Testing</a:t>
            </a:r>
          </a:p>
          <a:p>
            <a:pPr marL="991194" lvl="1" indent="-495597">
              <a:lnSpc>
                <a:spcPct val="150000"/>
              </a:lnSpc>
              <a:buFont typeface="Arial"/>
              <a:buChar char="•"/>
            </a:pPr>
            <a:r>
              <a:rPr lang="en-US" sz="3600" b="1" dirty="0">
                <a:solidFill>
                  <a:srgbClr val="002060"/>
                </a:solidFill>
                <a:latin typeface="Computer Says No" panose="020B0604020202020204" charset="0"/>
                <a:cs typeface="Computer Says No" panose="020B0604020202020204" charset="0"/>
              </a:rPr>
              <a:t>Future work</a:t>
            </a:r>
          </a:p>
          <a:p>
            <a:pPr marL="991194" lvl="1" indent="-495597">
              <a:lnSpc>
                <a:spcPct val="150000"/>
              </a:lnSpc>
              <a:buFont typeface="Arial"/>
              <a:buChar char="•"/>
            </a:pPr>
            <a:r>
              <a:rPr lang="en-US" sz="3600" b="1" dirty="0">
                <a:solidFill>
                  <a:srgbClr val="002060"/>
                </a:solidFill>
                <a:latin typeface="Computer Says No" panose="020B0604020202020204" charset="0"/>
                <a:cs typeface="Computer Says No" panose="020B0604020202020204" charset="0"/>
              </a:rPr>
              <a:t>Conclusion</a:t>
            </a:r>
          </a:p>
          <a:p>
            <a:pPr marL="991194" lvl="1" indent="-495597">
              <a:lnSpc>
                <a:spcPct val="150000"/>
              </a:lnSpc>
              <a:buFont typeface="Arial"/>
              <a:buChar char="•"/>
            </a:pPr>
            <a:endParaRPr lang="en-US" sz="4200" b="1" dirty="0">
              <a:solidFill>
                <a:schemeClr val="accent1">
                  <a:lumMod val="75000"/>
                </a:schemeClr>
              </a:solidFill>
            </a:endParaRPr>
          </a:p>
          <a:p>
            <a:pPr marL="991194" lvl="1" indent="-495597">
              <a:lnSpc>
                <a:spcPct val="150000"/>
              </a:lnSpc>
              <a:buFont typeface="Arial"/>
              <a:buChar char="•"/>
            </a:pPr>
            <a:endParaRPr lang="en-US" sz="4200" b="1" dirty="0">
              <a:solidFill>
                <a:schemeClr val="accent1">
                  <a:lumMod val="75000"/>
                </a:schemeClr>
              </a:solidFill>
            </a:endParaRPr>
          </a:p>
          <a:p>
            <a:pPr marL="495597" lvl="1">
              <a:lnSpc>
                <a:spcPct val="150000"/>
              </a:lnSpc>
            </a:pPr>
            <a:endParaRPr lang="en-US" sz="4200" b="1" dirty="0">
              <a:solidFill>
                <a:schemeClr val="accent1">
                  <a:lumMod val="75000"/>
                </a:schemeClr>
              </a:solidFill>
            </a:endParaRPr>
          </a:p>
          <a:p>
            <a:pPr marL="991194" lvl="1" indent="-495597">
              <a:lnSpc>
                <a:spcPct val="150000"/>
              </a:lnSpc>
              <a:buFont typeface="Arial"/>
              <a:buChar char="•"/>
            </a:pPr>
            <a:endParaRPr lang="en-US" sz="4200" dirty="0">
              <a:solidFill>
                <a:srgbClr val="002060"/>
              </a:solidFill>
              <a:latin typeface="Computer Says No" panose="020B0604020202020204" charset="0"/>
              <a:cs typeface="Computer Says No" panose="020B0604020202020204" charset="0"/>
            </a:endParaRPr>
          </a:p>
        </p:txBody>
      </p:sp>
      <p:grpSp>
        <p:nvGrpSpPr>
          <p:cNvPr id="9" name="Graphic 5" descr="Address Book outline">
            <a:extLst>
              <a:ext uri="{FF2B5EF4-FFF2-40B4-BE49-F238E27FC236}">
                <a16:creationId xmlns:a16="http://schemas.microsoft.com/office/drawing/2014/main" id="{C2058911-54A0-711C-64C4-95FE5CCE5291}"/>
              </a:ext>
            </a:extLst>
          </p:cNvPr>
          <p:cNvGrpSpPr/>
          <p:nvPr/>
        </p:nvGrpSpPr>
        <p:grpSpPr>
          <a:xfrm>
            <a:off x="1772736" y="3506285"/>
            <a:ext cx="1892991" cy="2319311"/>
            <a:chOff x="1181824" y="2337523"/>
            <a:chExt cx="1261994" cy="1546207"/>
          </a:xfrm>
          <a:solidFill>
            <a:srgbClr val="22AA73"/>
          </a:solidFill>
        </p:grpSpPr>
        <p:sp>
          <p:nvSpPr>
            <p:cNvPr id="10" name="Free-form: Shape 9">
              <a:extLst>
                <a:ext uri="{FF2B5EF4-FFF2-40B4-BE49-F238E27FC236}">
                  <a16:creationId xmlns:a16="http://schemas.microsoft.com/office/drawing/2014/main" id="{9430DA45-FDD7-E0C0-BA7E-77F104D32FAF}"/>
                </a:ext>
              </a:extLst>
            </p:cNvPr>
            <p:cNvSpPr/>
            <p:nvPr/>
          </p:nvSpPr>
          <p:spPr>
            <a:xfrm>
              <a:off x="1181824" y="2337523"/>
              <a:ext cx="1261994" cy="1546207"/>
            </a:xfrm>
            <a:custGeom>
              <a:avLst/>
              <a:gdLst>
                <a:gd name="connsiteX0" fmla="*/ 0 w 1261994"/>
                <a:gd name="connsiteY0" fmla="*/ 101774 h 1546207"/>
                <a:gd name="connsiteX1" fmla="*/ 0 w 1261994"/>
                <a:gd name="connsiteY1" fmla="*/ 1444434 h 1546207"/>
                <a:gd name="connsiteX2" fmla="*/ 102160 w 1261994"/>
                <a:gd name="connsiteY2" fmla="*/ 1546208 h 1546207"/>
                <a:gd name="connsiteX3" fmla="*/ 1261995 w 1261994"/>
                <a:gd name="connsiteY3" fmla="*/ 1546208 h 1546207"/>
                <a:gd name="connsiteX4" fmla="*/ 1261995 w 1261994"/>
                <a:gd name="connsiteY4" fmla="*/ 0 h 1546207"/>
                <a:gd name="connsiteX5" fmla="*/ 102160 w 1261994"/>
                <a:gd name="connsiteY5" fmla="*/ 0 h 1546207"/>
                <a:gd name="connsiteX6" fmla="*/ 0 w 1261994"/>
                <a:gd name="connsiteY6" fmla="*/ 101774 h 1546207"/>
                <a:gd name="connsiteX7" fmla="*/ 1221285 w 1261994"/>
                <a:gd name="connsiteY7" fmla="*/ 1505458 h 1546207"/>
                <a:gd name="connsiteX8" fmla="*/ 1073489 w 1261994"/>
                <a:gd name="connsiteY8" fmla="*/ 1505458 h 1546207"/>
                <a:gd name="connsiteX9" fmla="*/ 1073489 w 1261994"/>
                <a:gd name="connsiteY9" fmla="*/ 40710 h 1546207"/>
                <a:gd name="connsiteX10" fmla="*/ 1221285 w 1261994"/>
                <a:gd name="connsiteY10" fmla="*/ 40710 h 1546207"/>
                <a:gd name="connsiteX11" fmla="*/ 40710 w 1261994"/>
                <a:gd name="connsiteY11" fmla="*/ 101774 h 1546207"/>
                <a:gd name="connsiteX12" fmla="*/ 102160 w 1261994"/>
                <a:gd name="connsiteY12" fmla="*/ 40710 h 1546207"/>
                <a:gd name="connsiteX13" fmla="*/ 1032780 w 1261994"/>
                <a:gd name="connsiteY13" fmla="*/ 40710 h 1546207"/>
                <a:gd name="connsiteX14" fmla="*/ 1032780 w 1261994"/>
                <a:gd name="connsiteY14" fmla="*/ 1505458 h 1546207"/>
                <a:gd name="connsiteX15" fmla="*/ 102160 w 1261994"/>
                <a:gd name="connsiteY15" fmla="*/ 1505458 h 1546207"/>
                <a:gd name="connsiteX16" fmla="*/ 40710 w 1261994"/>
                <a:gd name="connsiteY16" fmla="*/ 1444393 h 154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1994" h="1546207">
                  <a:moveTo>
                    <a:pt x="0" y="101774"/>
                  </a:moveTo>
                  <a:lnTo>
                    <a:pt x="0" y="1444434"/>
                  </a:lnTo>
                  <a:cubicBezTo>
                    <a:pt x="157" y="1500727"/>
                    <a:pt x="45867" y="1546265"/>
                    <a:pt x="102160" y="1546208"/>
                  </a:cubicBezTo>
                  <a:lnTo>
                    <a:pt x="1261995" y="1546208"/>
                  </a:lnTo>
                  <a:lnTo>
                    <a:pt x="1261995" y="0"/>
                  </a:lnTo>
                  <a:lnTo>
                    <a:pt x="102160" y="0"/>
                  </a:lnTo>
                  <a:cubicBezTo>
                    <a:pt x="45865" y="-56"/>
                    <a:pt x="157" y="45481"/>
                    <a:pt x="0" y="101774"/>
                  </a:cubicBezTo>
                  <a:close/>
                  <a:moveTo>
                    <a:pt x="1221285" y="1505458"/>
                  </a:moveTo>
                  <a:lnTo>
                    <a:pt x="1073489" y="1505458"/>
                  </a:lnTo>
                  <a:lnTo>
                    <a:pt x="1073489" y="40710"/>
                  </a:lnTo>
                  <a:lnTo>
                    <a:pt x="1221285" y="40710"/>
                  </a:lnTo>
                  <a:close/>
                  <a:moveTo>
                    <a:pt x="40710" y="101774"/>
                  </a:moveTo>
                  <a:cubicBezTo>
                    <a:pt x="40844" y="67954"/>
                    <a:pt x="68341" y="40630"/>
                    <a:pt x="102160" y="40710"/>
                  </a:cubicBezTo>
                  <a:lnTo>
                    <a:pt x="1032780" y="40710"/>
                  </a:lnTo>
                  <a:lnTo>
                    <a:pt x="1032780" y="1505458"/>
                  </a:lnTo>
                  <a:lnTo>
                    <a:pt x="102160" y="1505458"/>
                  </a:lnTo>
                  <a:cubicBezTo>
                    <a:pt x="68341" y="1505537"/>
                    <a:pt x="40844" y="1478213"/>
                    <a:pt x="40710" y="1444393"/>
                  </a:cubicBezTo>
                  <a:close/>
                </a:path>
              </a:pathLst>
            </a:custGeom>
            <a:solidFill>
              <a:srgbClr val="22AA73"/>
            </a:solidFill>
            <a:ln w="20340" cap="flat">
              <a:noFill/>
              <a:prstDash val="solid"/>
              <a:miter/>
            </a:ln>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endParaRPr lang="en-GB" sz="2700"/>
            </a:p>
          </p:txBody>
        </p:sp>
        <p:sp>
          <p:nvSpPr>
            <p:cNvPr id="11" name="Free-form: Shape 10">
              <a:extLst>
                <a:ext uri="{FF2B5EF4-FFF2-40B4-BE49-F238E27FC236}">
                  <a16:creationId xmlns:a16="http://schemas.microsoft.com/office/drawing/2014/main" id="{C6BBDB39-91AA-7563-CA74-64AEE1B072ED}"/>
                </a:ext>
              </a:extLst>
            </p:cNvPr>
            <p:cNvSpPr/>
            <p:nvPr/>
          </p:nvSpPr>
          <p:spPr>
            <a:xfrm>
              <a:off x="1582489" y="2773339"/>
              <a:ext cx="312852" cy="312853"/>
            </a:xfrm>
            <a:custGeom>
              <a:avLst/>
              <a:gdLst>
                <a:gd name="connsiteX0" fmla="*/ 312851 w 312852"/>
                <a:gd name="connsiteY0" fmla="*/ 157220 h 312853"/>
                <a:gd name="connsiteX1" fmla="*/ 157220 w 312852"/>
                <a:gd name="connsiteY1" fmla="*/ 2 h 312853"/>
                <a:gd name="connsiteX2" fmla="*/ 2 w 312852"/>
                <a:gd name="connsiteY2" fmla="*/ 155632 h 312853"/>
                <a:gd name="connsiteX3" fmla="*/ 155632 w 312852"/>
                <a:gd name="connsiteY3" fmla="*/ 312850 h 312853"/>
                <a:gd name="connsiteX4" fmla="*/ 156445 w 312852"/>
                <a:gd name="connsiteY4" fmla="*/ 312852 h 312853"/>
                <a:gd name="connsiteX5" fmla="*/ 312851 w 312852"/>
                <a:gd name="connsiteY5" fmla="*/ 157507 h 312853"/>
                <a:gd name="connsiteX6" fmla="*/ 312851 w 312852"/>
                <a:gd name="connsiteY6" fmla="*/ 157220 h 312853"/>
                <a:gd name="connsiteX7" fmla="*/ 272141 w 312852"/>
                <a:gd name="connsiteY7" fmla="*/ 157220 h 312853"/>
                <a:gd name="connsiteX8" fmla="*/ 157220 w 312852"/>
                <a:gd name="connsiteY8" fmla="*/ 273729 h 312853"/>
                <a:gd name="connsiteX9" fmla="*/ 40714 w 312852"/>
                <a:gd name="connsiteY9" fmla="*/ 158808 h 312853"/>
                <a:gd name="connsiteX10" fmla="*/ 155632 w 312852"/>
                <a:gd name="connsiteY10" fmla="*/ 42299 h 312853"/>
                <a:gd name="connsiteX11" fmla="*/ 156445 w 312852"/>
                <a:gd name="connsiteY11" fmla="*/ 42297 h 312853"/>
                <a:gd name="connsiteX12" fmla="*/ 272141 w 312852"/>
                <a:gd name="connsiteY12" fmla="*/ 157220 h 31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852" h="312853">
                  <a:moveTo>
                    <a:pt x="312851" y="157220"/>
                  </a:moveTo>
                  <a:cubicBezTo>
                    <a:pt x="313288" y="70828"/>
                    <a:pt x="243612" y="440"/>
                    <a:pt x="157220" y="2"/>
                  </a:cubicBezTo>
                  <a:cubicBezTo>
                    <a:pt x="70828" y="-436"/>
                    <a:pt x="440" y="69241"/>
                    <a:pt x="2" y="155632"/>
                  </a:cubicBezTo>
                  <a:cubicBezTo>
                    <a:pt x="-436" y="242024"/>
                    <a:pt x="69241" y="312413"/>
                    <a:pt x="155632" y="312850"/>
                  </a:cubicBezTo>
                  <a:cubicBezTo>
                    <a:pt x="155903" y="312852"/>
                    <a:pt x="156174" y="312852"/>
                    <a:pt x="156445" y="312852"/>
                  </a:cubicBezTo>
                  <a:cubicBezTo>
                    <a:pt x="242533" y="313146"/>
                    <a:pt x="312557" y="243593"/>
                    <a:pt x="312851" y="157507"/>
                  </a:cubicBezTo>
                  <a:cubicBezTo>
                    <a:pt x="312851" y="157411"/>
                    <a:pt x="312851" y="157316"/>
                    <a:pt x="312851" y="157220"/>
                  </a:cubicBezTo>
                  <a:close/>
                  <a:moveTo>
                    <a:pt x="272141" y="157220"/>
                  </a:moveTo>
                  <a:cubicBezTo>
                    <a:pt x="272579" y="221128"/>
                    <a:pt x="221128" y="273289"/>
                    <a:pt x="157220" y="273729"/>
                  </a:cubicBezTo>
                  <a:cubicBezTo>
                    <a:pt x="93314" y="274166"/>
                    <a:pt x="41151" y="222716"/>
                    <a:pt x="40714" y="158808"/>
                  </a:cubicBezTo>
                  <a:cubicBezTo>
                    <a:pt x="40274" y="94900"/>
                    <a:pt x="91727" y="42739"/>
                    <a:pt x="155632" y="42299"/>
                  </a:cubicBezTo>
                  <a:cubicBezTo>
                    <a:pt x="155903" y="42297"/>
                    <a:pt x="156174" y="42297"/>
                    <a:pt x="156445" y="42297"/>
                  </a:cubicBezTo>
                  <a:cubicBezTo>
                    <a:pt x="220096" y="42161"/>
                    <a:pt x="271850" y="93569"/>
                    <a:pt x="272141" y="157220"/>
                  </a:cubicBezTo>
                  <a:close/>
                </a:path>
              </a:pathLst>
            </a:custGeom>
            <a:solidFill>
              <a:srgbClr val="22AA73"/>
            </a:solidFill>
            <a:ln w="20340" cap="flat">
              <a:noFill/>
              <a:prstDash val="solid"/>
              <a:miter/>
            </a:ln>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endParaRPr lang="en-GB" sz="2700"/>
            </a:p>
          </p:txBody>
        </p:sp>
        <p:sp>
          <p:nvSpPr>
            <p:cNvPr id="12" name="Free-form: Shape 11">
              <a:extLst>
                <a:ext uri="{FF2B5EF4-FFF2-40B4-BE49-F238E27FC236}">
                  <a16:creationId xmlns:a16="http://schemas.microsoft.com/office/drawing/2014/main" id="{0094536B-35DE-03B0-8981-2DB760D1C995}"/>
                </a:ext>
              </a:extLst>
            </p:cNvPr>
            <p:cNvSpPr/>
            <p:nvPr/>
          </p:nvSpPr>
          <p:spPr>
            <a:xfrm>
              <a:off x="1426081" y="3124845"/>
              <a:ext cx="625684" cy="311264"/>
            </a:xfrm>
            <a:custGeom>
              <a:avLst/>
              <a:gdLst>
                <a:gd name="connsiteX0" fmla="*/ 0 w 625684"/>
                <a:gd name="connsiteY0" fmla="*/ 155632 h 311264"/>
                <a:gd name="connsiteX1" fmla="*/ 0 w 625684"/>
                <a:gd name="connsiteY1" fmla="*/ 311265 h 311264"/>
                <a:gd name="connsiteX2" fmla="*/ 625685 w 625684"/>
                <a:gd name="connsiteY2" fmla="*/ 311265 h 311264"/>
                <a:gd name="connsiteX3" fmla="*/ 625685 w 625684"/>
                <a:gd name="connsiteY3" fmla="*/ 155632 h 311264"/>
                <a:gd name="connsiteX4" fmla="*/ 594359 w 625684"/>
                <a:gd name="connsiteY4" fmla="*/ 93388 h 311264"/>
                <a:gd name="connsiteX5" fmla="*/ 312853 w 625684"/>
                <a:gd name="connsiteY5" fmla="*/ 0 h 311264"/>
                <a:gd name="connsiteX6" fmla="*/ 183824 w 625684"/>
                <a:gd name="connsiteY6" fmla="*/ 19541 h 311264"/>
                <a:gd name="connsiteX7" fmla="*/ 31285 w 625684"/>
                <a:gd name="connsiteY7" fmla="*/ 93388 h 311264"/>
                <a:gd name="connsiteX8" fmla="*/ 0 w 625684"/>
                <a:gd name="connsiteY8" fmla="*/ 155632 h 311264"/>
                <a:gd name="connsiteX9" fmla="*/ 40710 w 625684"/>
                <a:gd name="connsiteY9" fmla="*/ 155632 h 311264"/>
                <a:gd name="connsiteX10" fmla="*/ 56464 w 625684"/>
                <a:gd name="connsiteY10" fmla="*/ 125365 h 311264"/>
                <a:gd name="connsiteX11" fmla="*/ 194876 w 625684"/>
                <a:gd name="connsiteY11" fmla="*/ 58703 h 311264"/>
                <a:gd name="connsiteX12" fmla="*/ 312934 w 625684"/>
                <a:gd name="connsiteY12" fmla="*/ 40710 h 311264"/>
                <a:gd name="connsiteX13" fmla="*/ 431338 w 625684"/>
                <a:gd name="connsiteY13" fmla="*/ 58825 h 311264"/>
                <a:gd name="connsiteX14" fmla="*/ 569750 w 625684"/>
                <a:gd name="connsiteY14" fmla="*/ 125711 h 311264"/>
                <a:gd name="connsiteX15" fmla="*/ 585077 w 625684"/>
                <a:gd name="connsiteY15" fmla="*/ 155632 h 311264"/>
                <a:gd name="connsiteX16" fmla="*/ 585077 w 625684"/>
                <a:gd name="connsiteY16" fmla="*/ 270555 h 311264"/>
                <a:gd name="connsiteX17" fmla="*/ 40710 w 625684"/>
                <a:gd name="connsiteY17" fmla="*/ 270555 h 31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5684" h="311264">
                  <a:moveTo>
                    <a:pt x="0" y="155632"/>
                  </a:moveTo>
                  <a:lnTo>
                    <a:pt x="0" y="311265"/>
                  </a:lnTo>
                  <a:lnTo>
                    <a:pt x="625685" y="311265"/>
                  </a:lnTo>
                  <a:lnTo>
                    <a:pt x="625685" y="155632"/>
                  </a:lnTo>
                  <a:cubicBezTo>
                    <a:pt x="625176" y="131219"/>
                    <a:pt x="613663" y="108342"/>
                    <a:pt x="594359" y="93388"/>
                  </a:cubicBezTo>
                  <a:cubicBezTo>
                    <a:pt x="512099" y="34560"/>
                    <a:pt x="413963" y="2005"/>
                    <a:pt x="312853" y="0"/>
                  </a:cubicBezTo>
                  <a:cubicBezTo>
                    <a:pt x="269116" y="124"/>
                    <a:pt x="225637" y="6709"/>
                    <a:pt x="183824" y="19541"/>
                  </a:cubicBezTo>
                  <a:cubicBezTo>
                    <a:pt x="128550" y="33705"/>
                    <a:pt x="76680" y="58817"/>
                    <a:pt x="31285" y="93388"/>
                  </a:cubicBezTo>
                  <a:cubicBezTo>
                    <a:pt x="11967" y="108326"/>
                    <a:pt x="460" y="131217"/>
                    <a:pt x="0" y="155632"/>
                  </a:cubicBezTo>
                  <a:close/>
                  <a:moveTo>
                    <a:pt x="40710" y="155632"/>
                  </a:moveTo>
                  <a:cubicBezTo>
                    <a:pt x="41186" y="143698"/>
                    <a:pt x="46962" y="132601"/>
                    <a:pt x="56464" y="125365"/>
                  </a:cubicBezTo>
                  <a:cubicBezTo>
                    <a:pt x="97638" y="94043"/>
                    <a:pt x="144718" y="71368"/>
                    <a:pt x="194876" y="58703"/>
                  </a:cubicBezTo>
                  <a:cubicBezTo>
                    <a:pt x="233131" y="46938"/>
                    <a:pt x="272910" y="40876"/>
                    <a:pt x="312934" y="40710"/>
                  </a:cubicBezTo>
                  <a:cubicBezTo>
                    <a:pt x="353031" y="41459"/>
                    <a:pt x="392851" y="47551"/>
                    <a:pt x="431338" y="58825"/>
                  </a:cubicBezTo>
                  <a:cubicBezTo>
                    <a:pt x="480893" y="73218"/>
                    <a:pt x="527681" y="95826"/>
                    <a:pt x="569750" y="125711"/>
                  </a:cubicBezTo>
                  <a:cubicBezTo>
                    <a:pt x="578944" y="133000"/>
                    <a:pt x="584534" y="143912"/>
                    <a:pt x="585077" y="155632"/>
                  </a:cubicBezTo>
                  <a:lnTo>
                    <a:pt x="585077" y="270555"/>
                  </a:lnTo>
                  <a:lnTo>
                    <a:pt x="40710" y="270555"/>
                  </a:lnTo>
                  <a:close/>
                </a:path>
              </a:pathLst>
            </a:custGeom>
            <a:solidFill>
              <a:srgbClr val="22AA73"/>
            </a:solidFill>
            <a:ln w="20340" cap="flat">
              <a:noFill/>
              <a:prstDash val="solid"/>
              <a:miter/>
            </a:ln>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endParaRPr lang="en-GB" sz="2700"/>
            </a:p>
          </p:txBody>
        </p:sp>
      </p:grpSp>
      <p:sp>
        <p:nvSpPr>
          <p:cNvPr id="8" name="Rectangle 11">
            <a:extLst>
              <a:ext uri="{FF2B5EF4-FFF2-40B4-BE49-F238E27FC236}">
                <a16:creationId xmlns:a16="http://schemas.microsoft.com/office/drawing/2014/main" id="{55203352-671E-E11B-9D72-2D8D76479ECA}"/>
              </a:ext>
            </a:extLst>
          </p:cNvPr>
          <p:cNvSpPr/>
          <p:nvPr/>
        </p:nvSpPr>
        <p:spPr>
          <a:xfrm rot="21446243">
            <a:off x="11396801" y="9455492"/>
            <a:ext cx="8424725" cy="1253445"/>
          </a:xfrm>
          <a:custGeom>
            <a:avLst/>
            <a:gdLst>
              <a:gd name="connsiteX0" fmla="*/ 0 w 5562919"/>
              <a:gd name="connsiteY0" fmla="*/ 0 h 1858604"/>
              <a:gd name="connsiteX1" fmla="*/ 5562919 w 5562919"/>
              <a:gd name="connsiteY1" fmla="*/ 0 h 1858604"/>
              <a:gd name="connsiteX2" fmla="*/ 5562919 w 5562919"/>
              <a:gd name="connsiteY2" fmla="*/ 1858604 h 1858604"/>
              <a:gd name="connsiteX3" fmla="*/ 0 w 5562919"/>
              <a:gd name="connsiteY3" fmla="*/ 1858604 h 1858604"/>
              <a:gd name="connsiteX4" fmla="*/ 0 w 5562919"/>
              <a:gd name="connsiteY4" fmla="*/ 0 h 1858604"/>
              <a:gd name="connsiteX0" fmla="*/ 0 w 5562919"/>
              <a:gd name="connsiteY0" fmla="*/ 20 h 1858624"/>
              <a:gd name="connsiteX1" fmla="*/ 2104268 w 5562919"/>
              <a:gd name="connsiteY1" fmla="*/ 933549 h 1858624"/>
              <a:gd name="connsiteX2" fmla="*/ 5562919 w 5562919"/>
              <a:gd name="connsiteY2" fmla="*/ 20 h 1858624"/>
              <a:gd name="connsiteX3" fmla="*/ 5562919 w 5562919"/>
              <a:gd name="connsiteY3" fmla="*/ 1858624 h 1858624"/>
              <a:gd name="connsiteX4" fmla="*/ 0 w 5562919"/>
              <a:gd name="connsiteY4" fmla="*/ 1858624 h 1858624"/>
              <a:gd name="connsiteX5" fmla="*/ 0 w 5562919"/>
              <a:gd name="connsiteY5" fmla="*/ 20 h 1858624"/>
              <a:gd name="connsiteX0" fmla="*/ 15304 w 5578223"/>
              <a:gd name="connsiteY0" fmla="*/ 20 h 1858624"/>
              <a:gd name="connsiteX1" fmla="*/ 2119572 w 5578223"/>
              <a:gd name="connsiteY1" fmla="*/ 933549 h 1858624"/>
              <a:gd name="connsiteX2" fmla="*/ 5578223 w 5578223"/>
              <a:gd name="connsiteY2" fmla="*/ 20 h 1858624"/>
              <a:gd name="connsiteX3" fmla="*/ 5578223 w 5578223"/>
              <a:gd name="connsiteY3" fmla="*/ 1858624 h 1858624"/>
              <a:gd name="connsiteX4" fmla="*/ 15304 w 5578223"/>
              <a:gd name="connsiteY4" fmla="*/ 1858624 h 1858624"/>
              <a:gd name="connsiteX5" fmla="*/ 0 w 5578223"/>
              <a:gd name="connsiteY5" fmla="*/ 1105717 h 1858624"/>
              <a:gd name="connsiteX6" fmla="*/ 15304 w 5578223"/>
              <a:gd name="connsiteY6" fmla="*/ 20 h 1858624"/>
              <a:gd name="connsiteX0" fmla="*/ 15304 w 5578223"/>
              <a:gd name="connsiteY0" fmla="*/ 17 h 1858621"/>
              <a:gd name="connsiteX1" fmla="*/ 2850327 w 5578223"/>
              <a:gd name="connsiteY1" fmla="*/ 1201361 h 1858621"/>
              <a:gd name="connsiteX2" fmla="*/ 5578223 w 5578223"/>
              <a:gd name="connsiteY2" fmla="*/ 17 h 1858621"/>
              <a:gd name="connsiteX3" fmla="*/ 5578223 w 5578223"/>
              <a:gd name="connsiteY3" fmla="*/ 1858621 h 1858621"/>
              <a:gd name="connsiteX4" fmla="*/ 15304 w 5578223"/>
              <a:gd name="connsiteY4" fmla="*/ 1858621 h 1858621"/>
              <a:gd name="connsiteX5" fmla="*/ 0 w 5578223"/>
              <a:gd name="connsiteY5" fmla="*/ 1105714 h 1858621"/>
              <a:gd name="connsiteX6" fmla="*/ 15304 w 5578223"/>
              <a:gd name="connsiteY6" fmla="*/ 17 h 1858621"/>
              <a:gd name="connsiteX0" fmla="*/ 0 w 5926383"/>
              <a:gd name="connsiteY0" fmla="*/ 1798192 h 1858604"/>
              <a:gd name="connsiteX1" fmla="*/ 3198487 w 5926383"/>
              <a:gd name="connsiteY1" fmla="*/ 1201344 h 1858604"/>
              <a:gd name="connsiteX2" fmla="*/ 5926383 w 5926383"/>
              <a:gd name="connsiteY2" fmla="*/ 0 h 1858604"/>
              <a:gd name="connsiteX3" fmla="*/ 5926383 w 5926383"/>
              <a:gd name="connsiteY3" fmla="*/ 1858604 h 1858604"/>
              <a:gd name="connsiteX4" fmla="*/ 363464 w 5926383"/>
              <a:gd name="connsiteY4" fmla="*/ 1858604 h 1858604"/>
              <a:gd name="connsiteX5" fmla="*/ 348160 w 5926383"/>
              <a:gd name="connsiteY5" fmla="*/ 1105697 h 1858604"/>
              <a:gd name="connsiteX6" fmla="*/ 0 w 5926383"/>
              <a:gd name="connsiteY6" fmla="*/ 1798192 h 1858604"/>
              <a:gd name="connsiteX0" fmla="*/ 195124 w 6121507"/>
              <a:gd name="connsiteY0" fmla="*/ 1798192 h 1858604"/>
              <a:gd name="connsiteX1" fmla="*/ 3393611 w 6121507"/>
              <a:gd name="connsiteY1" fmla="*/ 1201344 h 1858604"/>
              <a:gd name="connsiteX2" fmla="*/ 6121507 w 6121507"/>
              <a:gd name="connsiteY2" fmla="*/ 0 h 1858604"/>
              <a:gd name="connsiteX3" fmla="*/ 6121507 w 6121507"/>
              <a:gd name="connsiteY3" fmla="*/ 1858604 h 1858604"/>
              <a:gd name="connsiteX4" fmla="*/ 558588 w 6121507"/>
              <a:gd name="connsiteY4" fmla="*/ 1858604 h 1858604"/>
              <a:gd name="connsiteX5" fmla="*/ 0 w 6121507"/>
              <a:gd name="connsiteY5" fmla="*/ 1736977 h 1858604"/>
              <a:gd name="connsiteX6" fmla="*/ 195124 w 6121507"/>
              <a:gd name="connsiteY6" fmla="*/ 1798192 h 1858604"/>
              <a:gd name="connsiteX0" fmla="*/ 72694 w 6121507"/>
              <a:gd name="connsiteY0" fmla="*/ 1863233 h 1863233"/>
              <a:gd name="connsiteX1" fmla="*/ 3393611 w 6121507"/>
              <a:gd name="connsiteY1" fmla="*/ 1201344 h 1863233"/>
              <a:gd name="connsiteX2" fmla="*/ 6121507 w 6121507"/>
              <a:gd name="connsiteY2" fmla="*/ 0 h 1863233"/>
              <a:gd name="connsiteX3" fmla="*/ 6121507 w 6121507"/>
              <a:gd name="connsiteY3" fmla="*/ 1858604 h 1863233"/>
              <a:gd name="connsiteX4" fmla="*/ 558588 w 6121507"/>
              <a:gd name="connsiteY4" fmla="*/ 1858604 h 1863233"/>
              <a:gd name="connsiteX5" fmla="*/ 0 w 6121507"/>
              <a:gd name="connsiteY5" fmla="*/ 1736977 h 1863233"/>
              <a:gd name="connsiteX6" fmla="*/ 72694 w 6121507"/>
              <a:gd name="connsiteY6" fmla="*/ 1863233 h 1863233"/>
              <a:gd name="connsiteX0" fmla="*/ 0 w 6220980"/>
              <a:gd name="connsiteY0" fmla="*/ 1851756 h 1858604"/>
              <a:gd name="connsiteX1" fmla="*/ 3493084 w 6220980"/>
              <a:gd name="connsiteY1" fmla="*/ 1201344 h 1858604"/>
              <a:gd name="connsiteX2" fmla="*/ 6220980 w 6220980"/>
              <a:gd name="connsiteY2" fmla="*/ 0 h 1858604"/>
              <a:gd name="connsiteX3" fmla="*/ 6220980 w 6220980"/>
              <a:gd name="connsiteY3" fmla="*/ 1858604 h 1858604"/>
              <a:gd name="connsiteX4" fmla="*/ 658061 w 6220980"/>
              <a:gd name="connsiteY4" fmla="*/ 1858604 h 1858604"/>
              <a:gd name="connsiteX5" fmla="*/ 99473 w 6220980"/>
              <a:gd name="connsiteY5" fmla="*/ 1736977 h 1858604"/>
              <a:gd name="connsiteX6" fmla="*/ 0 w 6220980"/>
              <a:gd name="connsiteY6" fmla="*/ 1851756 h 1858604"/>
              <a:gd name="connsiteX0" fmla="*/ 524155 w 6121507"/>
              <a:gd name="connsiteY0" fmla="*/ 1847930 h 1858604"/>
              <a:gd name="connsiteX1" fmla="*/ 3393611 w 6121507"/>
              <a:gd name="connsiteY1" fmla="*/ 1201344 h 1858604"/>
              <a:gd name="connsiteX2" fmla="*/ 6121507 w 6121507"/>
              <a:gd name="connsiteY2" fmla="*/ 0 h 1858604"/>
              <a:gd name="connsiteX3" fmla="*/ 6121507 w 6121507"/>
              <a:gd name="connsiteY3" fmla="*/ 1858604 h 1858604"/>
              <a:gd name="connsiteX4" fmla="*/ 558588 w 6121507"/>
              <a:gd name="connsiteY4" fmla="*/ 1858604 h 1858604"/>
              <a:gd name="connsiteX5" fmla="*/ 0 w 6121507"/>
              <a:gd name="connsiteY5" fmla="*/ 1736977 h 1858604"/>
              <a:gd name="connsiteX6" fmla="*/ 524155 w 6121507"/>
              <a:gd name="connsiteY6" fmla="*/ 1847930 h 1858604"/>
              <a:gd name="connsiteX0" fmla="*/ 19131 w 5616483"/>
              <a:gd name="connsiteY0" fmla="*/ 1847930 h 1920470"/>
              <a:gd name="connsiteX1" fmla="*/ 2888587 w 5616483"/>
              <a:gd name="connsiteY1" fmla="*/ 1201344 h 1920470"/>
              <a:gd name="connsiteX2" fmla="*/ 5616483 w 5616483"/>
              <a:gd name="connsiteY2" fmla="*/ 0 h 1920470"/>
              <a:gd name="connsiteX3" fmla="*/ 5616483 w 5616483"/>
              <a:gd name="connsiteY3" fmla="*/ 1858604 h 1920470"/>
              <a:gd name="connsiteX4" fmla="*/ 53564 w 5616483"/>
              <a:gd name="connsiteY4" fmla="*/ 1858604 h 1920470"/>
              <a:gd name="connsiteX5" fmla="*/ 0 w 5616483"/>
              <a:gd name="connsiteY5" fmla="*/ 1844104 h 1920470"/>
              <a:gd name="connsiteX6" fmla="*/ 19131 w 5616483"/>
              <a:gd name="connsiteY6" fmla="*/ 1847930 h 1920470"/>
              <a:gd name="connsiteX0" fmla="*/ 19131 w 5616483"/>
              <a:gd name="connsiteY0" fmla="*/ 1847930 h 1920470"/>
              <a:gd name="connsiteX1" fmla="*/ 2961280 w 5616483"/>
              <a:gd name="connsiteY1" fmla="*/ 355811 h 1920470"/>
              <a:gd name="connsiteX2" fmla="*/ 5616483 w 5616483"/>
              <a:gd name="connsiteY2" fmla="*/ 0 h 1920470"/>
              <a:gd name="connsiteX3" fmla="*/ 5616483 w 5616483"/>
              <a:gd name="connsiteY3" fmla="*/ 1858604 h 1920470"/>
              <a:gd name="connsiteX4" fmla="*/ 53564 w 5616483"/>
              <a:gd name="connsiteY4" fmla="*/ 1858604 h 1920470"/>
              <a:gd name="connsiteX5" fmla="*/ 0 w 5616483"/>
              <a:gd name="connsiteY5" fmla="*/ 1844104 h 1920470"/>
              <a:gd name="connsiteX6" fmla="*/ 19131 w 5616483"/>
              <a:gd name="connsiteY6" fmla="*/ 1847930 h 1920470"/>
              <a:gd name="connsiteX0" fmla="*/ 19131 w 5616483"/>
              <a:gd name="connsiteY0" fmla="*/ 1492119 h 1564659"/>
              <a:gd name="connsiteX1" fmla="*/ 2961280 w 5616483"/>
              <a:gd name="connsiteY1" fmla="*/ 0 h 1564659"/>
              <a:gd name="connsiteX2" fmla="*/ 5616483 w 5616483"/>
              <a:gd name="connsiteY2" fmla="*/ 945009 h 1564659"/>
              <a:gd name="connsiteX3" fmla="*/ 5616483 w 5616483"/>
              <a:gd name="connsiteY3" fmla="*/ 1502793 h 1564659"/>
              <a:gd name="connsiteX4" fmla="*/ 53564 w 5616483"/>
              <a:gd name="connsiteY4" fmla="*/ 1502793 h 1564659"/>
              <a:gd name="connsiteX5" fmla="*/ 0 w 5616483"/>
              <a:gd name="connsiteY5" fmla="*/ 1488293 h 1564659"/>
              <a:gd name="connsiteX6" fmla="*/ 19131 w 5616483"/>
              <a:gd name="connsiteY6" fmla="*/ 1492119 h 1564659"/>
              <a:gd name="connsiteX0" fmla="*/ 19131 w 5616483"/>
              <a:gd name="connsiteY0" fmla="*/ 860839 h 933379"/>
              <a:gd name="connsiteX1" fmla="*/ 3496912 w 5616483"/>
              <a:gd name="connsiteY1" fmla="*/ 0 h 933379"/>
              <a:gd name="connsiteX2" fmla="*/ 5616483 w 5616483"/>
              <a:gd name="connsiteY2" fmla="*/ 313729 h 933379"/>
              <a:gd name="connsiteX3" fmla="*/ 5616483 w 5616483"/>
              <a:gd name="connsiteY3" fmla="*/ 871513 h 933379"/>
              <a:gd name="connsiteX4" fmla="*/ 53564 w 5616483"/>
              <a:gd name="connsiteY4" fmla="*/ 871513 h 933379"/>
              <a:gd name="connsiteX5" fmla="*/ 0 w 5616483"/>
              <a:gd name="connsiteY5" fmla="*/ 857013 h 933379"/>
              <a:gd name="connsiteX6" fmla="*/ 19131 w 5616483"/>
              <a:gd name="connsiteY6" fmla="*/ 860839 h 933379"/>
              <a:gd name="connsiteX0" fmla="*/ 19131 w 5616483"/>
              <a:gd name="connsiteY0" fmla="*/ 860839 h 933379"/>
              <a:gd name="connsiteX1" fmla="*/ 3496912 w 5616483"/>
              <a:gd name="connsiteY1" fmla="*/ 0 h 933379"/>
              <a:gd name="connsiteX2" fmla="*/ 5616483 w 5616483"/>
              <a:gd name="connsiteY2" fmla="*/ 826405 h 933379"/>
              <a:gd name="connsiteX3" fmla="*/ 5616483 w 5616483"/>
              <a:gd name="connsiteY3" fmla="*/ 871513 h 933379"/>
              <a:gd name="connsiteX4" fmla="*/ 53564 w 5616483"/>
              <a:gd name="connsiteY4" fmla="*/ 871513 h 933379"/>
              <a:gd name="connsiteX5" fmla="*/ 0 w 5616483"/>
              <a:gd name="connsiteY5" fmla="*/ 857013 h 933379"/>
              <a:gd name="connsiteX6" fmla="*/ 19131 w 5616483"/>
              <a:gd name="connsiteY6" fmla="*/ 860839 h 933379"/>
              <a:gd name="connsiteX0" fmla="*/ 19131 w 5616483"/>
              <a:gd name="connsiteY0" fmla="*/ 860839 h 933379"/>
              <a:gd name="connsiteX1" fmla="*/ 3496912 w 5616483"/>
              <a:gd name="connsiteY1" fmla="*/ 0 h 933379"/>
              <a:gd name="connsiteX2" fmla="*/ 5616483 w 5616483"/>
              <a:gd name="connsiteY2" fmla="*/ 826405 h 933379"/>
              <a:gd name="connsiteX3" fmla="*/ 5616483 w 5616483"/>
              <a:gd name="connsiteY3" fmla="*/ 871513 h 933379"/>
              <a:gd name="connsiteX4" fmla="*/ 53564 w 5616483"/>
              <a:gd name="connsiteY4" fmla="*/ 871513 h 933379"/>
              <a:gd name="connsiteX5" fmla="*/ 0 w 5616483"/>
              <a:gd name="connsiteY5" fmla="*/ 857013 h 933379"/>
              <a:gd name="connsiteX6" fmla="*/ 19131 w 5616483"/>
              <a:gd name="connsiteY6" fmla="*/ 860839 h 933379"/>
              <a:gd name="connsiteX0" fmla="*/ 19131 w 5616483"/>
              <a:gd name="connsiteY0" fmla="*/ 860839 h 933379"/>
              <a:gd name="connsiteX1" fmla="*/ 3496912 w 5616483"/>
              <a:gd name="connsiteY1" fmla="*/ 0 h 933379"/>
              <a:gd name="connsiteX2" fmla="*/ 5616483 w 5616483"/>
              <a:gd name="connsiteY2" fmla="*/ 826405 h 933379"/>
              <a:gd name="connsiteX3" fmla="*/ 5616483 w 5616483"/>
              <a:gd name="connsiteY3" fmla="*/ 871513 h 933379"/>
              <a:gd name="connsiteX4" fmla="*/ 53564 w 5616483"/>
              <a:gd name="connsiteY4" fmla="*/ 871513 h 933379"/>
              <a:gd name="connsiteX5" fmla="*/ 0 w 5616483"/>
              <a:gd name="connsiteY5" fmla="*/ 857013 h 933379"/>
              <a:gd name="connsiteX6" fmla="*/ 19131 w 5616483"/>
              <a:gd name="connsiteY6" fmla="*/ 860839 h 933379"/>
              <a:gd name="connsiteX0" fmla="*/ 19131 w 5616483"/>
              <a:gd name="connsiteY0" fmla="*/ 1086570 h 1159110"/>
              <a:gd name="connsiteX1" fmla="*/ 3301789 w 5616483"/>
              <a:gd name="connsiteY1" fmla="*/ 0 h 1159110"/>
              <a:gd name="connsiteX2" fmla="*/ 5616483 w 5616483"/>
              <a:gd name="connsiteY2" fmla="*/ 1052136 h 1159110"/>
              <a:gd name="connsiteX3" fmla="*/ 5616483 w 5616483"/>
              <a:gd name="connsiteY3" fmla="*/ 1097244 h 1159110"/>
              <a:gd name="connsiteX4" fmla="*/ 53564 w 5616483"/>
              <a:gd name="connsiteY4" fmla="*/ 1097244 h 1159110"/>
              <a:gd name="connsiteX5" fmla="*/ 0 w 5616483"/>
              <a:gd name="connsiteY5" fmla="*/ 1082744 h 1159110"/>
              <a:gd name="connsiteX6" fmla="*/ 19131 w 5616483"/>
              <a:gd name="connsiteY6" fmla="*/ 1086570 h 1159110"/>
              <a:gd name="connsiteX0" fmla="*/ 19131 w 5616483"/>
              <a:gd name="connsiteY0" fmla="*/ 1095560 h 1168100"/>
              <a:gd name="connsiteX1" fmla="*/ 1182217 w 5616483"/>
              <a:gd name="connsiteY1" fmla="*/ 341848 h 1168100"/>
              <a:gd name="connsiteX2" fmla="*/ 3301789 w 5616483"/>
              <a:gd name="connsiteY2" fmla="*/ 8990 h 1168100"/>
              <a:gd name="connsiteX3" fmla="*/ 5616483 w 5616483"/>
              <a:gd name="connsiteY3" fmla="*/ 1061126 h 1168100"/>
              <a:gd name="connsiteX4" fmla="*/ 5616483 w 5616483"/>
              <a:gd name="connsiteY4" fmla="*/ 1106234 h 1168100"/>
              <a:gd name="connsiteX5" fmla="*/ 53564 w 5616483"/>
              <a:gd name="connsiteY5" fmla="*/ 1106234 h 1168100"/>
              <a:gd name="connsiteX6" fmla="*/ 0 w 5616483"/>
              <a:gd name="connsiteY6" fmla="*/ 1091734 h 1168100"/>
              <a:gd name="connsiteX7" fmla="*/ 19131 w 5616483"/>
              <a:gd name="connsiteY7" fmla="*/ 1095560 h 1168100"/>
              <a:gd name="connsiteX0" fmla="*/ 19131 w 5616483"/>
              <a:gd name="connsiteY0" fmla="*/ 1102656 h 1175196"/>
              <a:gd name="connsiteX1" fmla="*/ 1182217 w 5616483"/>
              <a:gd name="connsiteY1" fmla="*/ 348944 h 1175196"/>
              <a:gd name="connsiteX2" fmla="*/ 3301789 w 5616483"/>
              <a:gd name="connsiteY2" fmla="*/ 16086 h 1175196"/>
              <a:gd name="connsiteX3" fmla="*/ 4904858 w 5616483"/>
              <a:gd name="connsiteY3" fmla="*/ 111736 h 1175196"/>
              <a:gd name="connsiteX4" fmla="*/ 5616483 w 5616483"/>
              <a:gd name="connsiteY4" fmla="*/ 1068222 h 1175196"/>
              <a:gd name="connsiteX5" fmla="*/ 5616483 w 5616483"/>
              <a:gd name="connsiteY5" fmla="*/ 1113330 h 1175196"/>
              <a:gd name="connsiteX6" fmla="*/ 53564 w 5616483"/>
              <a:gd name="connsiteY6" fmla="*/ 1113330 h 1175196"/>
              <a:gd name="connsiteX7" fmla="*/ 0 w 5616483"/>
              <a:gd name="connsiteY7" fmla="*/ 1098830 h 1175196"/>
              <a:gd name="connsiteX8" fmla="*/ 19131 w 5616483"/>
              <a:gd name="connsiteY8" fmla="*/ 1102656 h 1175196"/>
              <a:gd name="connsiteX0" fmla="*/ 19131 w 5616483"/>
              <a:gd name="connsiteY0" fmla="*/ 1086692 h 1159232"/>
              <a:gd name="connsiteX1" fmla="*/ 1182217 w 5616483"/>
              <a:gd name="connsiteY1" fmla="*/ 332980 h 1159232"/>
              <a:gd name="connsiteX2" fmla="*/ 3301789 w 5616483"/>
              <a:gd name="connsiteY2" fmla="*/ 122 h 1159232"/>
              <a:gd name="connsiteX3" fmla="*/ 4564349 w 5616483"/>
              <a:gd name="connsiteY3" fmla="*/ 424803 h 1159232"/>
              <a:gd name="connsiteX4" fmla="*/ 5616483 w 5616483"/>
              <a:gd name="connsiteY4" fmla="*/ 1052258 h 1159232"/>
              <a:gd name="connsiteX5" fmla="*/ 5616483 w 5616483"/>
              <a:gd name="connsiteY5" fmla="*/ 1097366 h 1159232"/>
              <a:gd name="connsiteX6" fmla="*/ 53564 w 5616483"/>
              <a:gd name="connsiteY6" fmla="*/ 1097366 h 1159232"/>
              <a:gd name="connsiteX7" fmla="*/ 0 w 5616483"/>
              <a:gd name="connsiteY7" fmla="*/ 1082866 h 1159232"/>
              <a:gd name="connsiteX8" fmla="*/ 19131 w 5616483"/>
              <a:gd name="connsiteY8" fmla="*/ 1086692 h 1159232"/>
              <a:gd name="connsiteX0" fmla="*/ 19131 w 5616483"/>
              <a:gd name="connsiteY0" fmla="*/ 812505 h 885045"/>
              <a:gd name="connsiteX1" fmla="*/ 1182217 w 5616483"/>
              <a:gd name="connsiteY1" fmla="*/ 58793 h 885045"/>
              <a:gd name="connsiteX2" fmla="*/ 3095188 w 5616483"/>
              <a:gd name="connsiteY2" fmla="*/ 177396 h 885045"/>
              <a:gd name="connsiteX3" fmla="*/ 4564349 w 5616483"/>
              <a:gd name="connsiteY3" fmla="*/ 150616 h 885045"/>
              <a:gd name="connsiteX4" fmla="*/ 5616483 w 5616483"/>
              <a:gd name="connsiteY4" fmla="*/ 778071 h 885045"/>
              <a:gd name="connsiteX5" fmla="*/ 5616483 w 5616483"/>
              <a:gd name="connsiteY5" fmla="*/ 823179 h 885045"/>
              <a:gd name="connsiteX6" fmla="*/ 53564 w 5616483"/>
              <a:gd name="connsiteY6" fmla="*/ 823179 h 885045"/>
              <a:gd name="connsiteX7" fmla="*/ 0 w 5616483"/>
              <a:gd name="connsiteY7" fmla="*/ 808679 h 885045"/>
              <a:gd name="connsiteX8" fmla="*/ 19131 w 5616483"/>
              <a:gd name="connsiteY8" fmla="*/ 812505 h 8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6483" h="885045">
                <a:moveTo>
                  <a:pt x="19131" y="812505"/>
                </a:moveTo>
                <a:cubicBezTo>
                  <a:pt x="227645" y="752565"/>
                  <a:pt x="635107" y="239888"/>
                  <a:pt x="1182217" y="58793"/>
                </a:cubicBezTo>
                <a:cubicBezTo>
                  <a:pt x="1729327" y="-122302"/>
                  <a:pt x="2574222" y="172295"/>
                  <a:pt x="3095188" y="177396"/>
                </a:cubicBezTo>
                <a:cubicBezTo>
                  <a:pt x="3616154" y="182497"/>
                  <a:pt x="4178567" y="-24740"/>
                  <a:pt x="4564349" y="150616"/>
                </a:cubicBezTo>
                <a:cubicBezTo>
                  <a:pt x="4950131" y="325972"/>
                  <a:pt x="5398404" y="655775"/>
                  <a:pt x="5616483" y="778071"/>
                </a:cubicBezTo>
                <a:lnTo>
                  <a:pt x="5616483" y="823179"/>
                </a:lnTo>
                <a:lnTo>
                  <a:pt x="53564" y="823179"/>
                </a:lnTo>
                <a:cubicBezTo>
                  <a:pt x="52289" y="564558"/>
                  <a:pt x="1275" y="1067300"/>
                  <a:pt x="0" y="808679"/>
                </a:cubicBezTo>
                <a:lnTo>
                  <a:pt x="19131" y="812505"/>
                </a:lnTo>
                <a:close/>
              </a:path>
            </a:pathLst>
          </a:custGeom>
          <a:solidFill>
            <a:srgbClr val="22AA73">
              <a:alpha val="89020"/>
            </a:srgb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endParaRPr lang="en-US" sz="2700" dirty="0">
              <a:solidFill>
                <a:sysClr val="window" lastClr="FFFFFF"/>
              </a:solidFill>
              <a:latin typeface="Calibri"/>
            </a:endParaRPr>
          </a:p>
        </p:txBody>
      </p:sp>
      <p:sp>
        <p:nvSpPr>
          <p:cNvPr id="13" name="Oval 12">
            <a:extLst>
              <a:ext uri="{FF2B5EF4-FFF2-40B4-BE49-F238E27FC236}">
                <a16:creationId xmlns:a16="http://schemas.microsoft.com/office/drawing/2014/main" id="{AA6C46C4-6A59-00A0-2781-A731039E2684}"/>
              </a:ext>
            </a:extLst>
          </p:cNvPr>
          <p:cNvSpPr/>
          <p:nvPr/>
        </p:nvSpPr>
        <p:spPr>
          <a:xfrm>
            <a:off x="7113180" y="1403349"/>
            <a:ext cx="622005" cy="574158"/>
          </a:xfrm>
          <a:prstGeom prst="ellipse">
            <a:avLst/>
          </a:prstGeom>
          <a:solidFill>
            <a:srgbClr val="22AA7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b="1" dirty="0">
                <a:latin typeface="Computer Says No" panose="020B0604020202020204" charset="0"/>
                <a:cs typeface="Computer Says No" panose="020B0604020202020204" charset="0"/>
              </a:rPr>
              <a:t>1</a:t>
            </a:r>
            <a:endParaRPr lang="en-GB" sz="2700" b="1" dirty="0">
              <a:latin typeface="Computer Says No" panose="020B0604020202020204" charset="0"/>
              <a:cs typeface="Computer Says No" panose="020B0604020202020204" charset="0"/>
            </a:endParaRPr>
          </a:p>
        </p:txBody>
      </p:sp>
      <p:sp>
        <p:nvSpPr>
          <p:cNvPr id="14" name="Oval 13">
            <a:extLst>
              <a:ext uri="{FF2B5EF4-FFF2-40B4-BE49-F238E27FC236}">
                <a16:creationId xmlns:a16="http://schemas.microsoft.com/office/drawing/2014/main" id="{582BEAEC-E6D7-C673-F7BD-870EAA5B6F42}"/>
              </a:ext>
            </a:extLst>
          </p:cNvPr>
          <p:cNvSpPr/>
          <p:nvPr/>
        </p:nvSpPr>
        <p:spPr>
          <a:xfrm>
            <a:off x="7113180" y="2136848"/>
            <a:ext cx="622005" cy="574158"/>
          </a:xfrm>
          <a:prstGeom prst="ellipse">
            <a:avLst/>
          </a:prstGeom>
          <a:solidFill>
            <a:srgbClr val="22AA7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b="1" dirty="0">
                <a:latin typeface="Computer Says No" panose="020B0604020202020204" charset="0"/>
                <a:cs typeface="Computer Says No" panose="020B0604020202020204" charset="0"/>
              </a:rPr>
              <a:t>2</a:t>
            </a:r>
            <a:endParaRPr lang="en-GB" sz="2700" b="1" dirty="0">
              <a:latin typeface="Computer Says No" panose="020B0604020202020204" charset="0"/>
              <a:cs typeface="Computer Says No" panose="020B0604020202020204" charset="0"/>
            </a:endParaRPr>
          </a:p>
        </p:txBody>
      </p:sp>
      <p:sp>
        <p:nvSpPr>
          <p:cNvPr id="15" name="Oval 14">
            <a:extLst>
              <a:ext uri="{FF2B5EF4-FFF2-40B4-BE49-F238E27FC236}">
                <a16:creationId xmlns:a16="http://schemas.microsoft.com/office/drawing/2014/main" id="{48BAEF44-48E0-6D96-847D-AF897D147C72}"/>
              </a:ext>
            </a:extLst>
          </p:cNvPr>
          <p:cNvSpPr/>
          <p:nvPr/>
        </p:nvSpPr>
        <p:spPr>
          <a:xfrm>
            <a:off x="7121153" y="3013170"/>
            <a:ext cx="622005" cy="574158"/>
          </a:xfrm>
          <a:prstGeom prst="ellipse">
            <a:avLst/>
          </a:prstGeom>
          <a:solidFill>
            <a:srgbClr val="22AA7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b="1" dirty="0">
                <a:latin typeface="Computer Says No" panose="020B0604020202020204" charset="0"/>
                <a:cs typeface="Computer Says No" panose="020B0604020202020204" charset="0"/>
              </a:rPr>
              <a:t>3</a:t>
            </a:r>
            <a:endParaRPr lang="en-GB" sz="2700" b="1" dirty="0">
              <a:latin typeface="Computer Says No" panose="020B0604020202020204" charset="0"/>
              <a:cs typeface="Computer Says No" panose="020B0604020202020204" charset="0"/>
            </a:endParaRPr>
          </a:p>
        </p:txBody>
      </p:sp>
      <p:sp>
        <p:nvSpPr>
          <p:cNvPr id="16" name="Oval 15">
            <a:extLst>
              <a:ext uri="{FF2B5EF4-FFF2-40B4-BE49-F238E27FC236}">
                <a16:creationId xmlns:a16="http://schemas.microsoft.com/office/drawing/2014/main" id="{8CD6A7EF-C5DF-8C85-6593-921467CA4F69}"/>
              </a:ext>
            </a:extLst>
          </p:cNvPr>
          <p:cNvSpPr/>
          <p:nvPr/>
        </p:nvSpPr>
        <p:spPr>
          <a:xfrm>
            <a:off x="7121153" y="3872930"/>
            <a:ext cx="622005" cy="574158"/>
          </a:xfrm>
          <a:prstGeom prst="ellipse">
            <a:avLst/>
          </a:prstGeom>
          <a:solidFill>
            <a:srgbClr val="22AA7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b="1" dirty="0">
                <a:latin typeface="Computer Says No" panose="020B0604020202020204" charset="0"/>
                <a:cs typeface="Computer Says No" panose="020B0604020202020204" charset="0"/>
              </a:rPr>
              <a:t>4</a:t>
            </a:r>
            <a:endParaRPr lang="en-GB" sz="2700" b="1" dirty="0">
              <a:latin typeface="Computer Says No" panose="020B0604020202020204" charset="0"/>
              <a:cs typeface="Computer Says No" panose="020B0604020202020204" charset="0"/>
            </a:endParaRPr>
          </a:p>
        </p:txBody>
      </p:sp>
      <p:sp>
        <p:nvSpPr>
          <p:cNvPr id="17" name="Oval 16">
            <a:extLst>
              <a:ext uri="{FF2B5EF4-FFF2-40B4-BE49-F238E27FC236}">
                <a16:creationId xmlns:a16="http://schemas.microsoft.com/office/drawing/2014/main" id="{BF1B85BE-E06C-0E52-C4CF-11E0BC38D665}"/>
              </a:ext>
            </a:extLst>
          </p:cNvPr>
          <p:cNvSpPr/>
          <p:nvPr/>
        </p:nvSpPr>
        <p:spPr>
          <a:xfrm>
            <a:off x="7113180" y="4725851"/>
            <a:ext cx="622005" cy="574158"/>
          </a:xfrm>
          <a:prstGeom prst="ellipse">
            <a:avLst/>
          </a:prstGeom>
          <a:solidFill>
            <a:srgbClr val="22AA7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b="1" dirty="0">
                <a:latin typeface="Computer Says No" panose="020B0604020202020204" charset="0"/>
                <a:cs typeface="Computer Says No" panose="020B0604020202020204" charset="0"/>
              </a:rPr>
              <a:t>5</a:t>
            </a:r>
            <a:endParaRPr lang="en-GB" sz="2700" b="1" dirty="0">
              <a:latin typeface="Computer Says No" panose="020B0604020202020204" charset="0"/>
              <a:cs typeface="Computer Says No" panose="020B0604020202020204" charset="0"/>
            </a:endParaRPr>
          </a:p>
        </p:txBody>
      </p:sp>
      <p:sp>
        <p:nvSpPr>
          <p:cNvPr id="19" name="Oval 18">
            <a:extLst>
              <a:ext uri="{FF2B5EF4-FFF2-40B4-BE49-F238E27FC236}">
                <a16:creationId xmlns:a16="http://schemas.microsoft.com/office/drawing/2014/main" id="{4221EE92-7028-5CED-67B5-EF55DE5A3BB1}"/>
              </a:ext>
            </a:extLst>
          </p:cNvPr>
          <p:cNvSpPr/>
          <p:nvPr/>
        </p:nvSpPr>
        <p:spPr>
          <a:xfrm>
            <a:off x="7113180" y="5578772"/>
            <a:ext cx="622005" cy="574158"/>
          </a:xfrm>
          <a:prstGeom prst="ellipse">
            <a:avLst/>
          </a:prstGeom>
          <a:solidFill>
            <a:srgbClr val="22AA7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b="1" dirty="0">
                <a:latin typeface="Computer Says No" panose="020B0604020202020204" charset="0"/>
                <a:cs typeface="Computer Says No" panose="020B0604020202020204" charset="0"/>
              </a:rPr>
              <a:t>6</a:t>
            </a:r>
            <a:endParaRPr lang="en-GB" sz="2700" b="1" dirty="0">
              <a:latin typeface="Computer Says No" panose="020B0604020202020204" charset="0"/>
              <a:cs typeface="Computer Says No" panose="020B0604020202020204" charset="0"/>
            </a:endParaRPr>
          </a:p>
        </p:txBody>
      </p:sp>
      <p:sp>
        <p:nvSpPr>
          <p:cNvPr id="20" name="Oval 19">
            <a:extLst>
              <a:ext uri="{FF2B5EF4-FFF2-40B4-BE49-F238E27FC236}">
                <a16:creationId xmlns:a16="http://schemas.microsoft.com/office/drawing/2014/main" id="{73458BED-226F-D882-33AE-0B67497DC69E}"/>
              </a:ext>
            </a:extLst>
          </p:cNvPr>
          <p:cNvSpPr/>
          <p:nvPr/>
        </p:nvSpPr>
        <p:spPr>
          <a:xfrm>
            <a:off x="7113180" y="6493638"/>
            <a:ext cx="622005" cy="574158"/>
          </a:xfrm>
          <a:prstGeom prst="ellipse">
            <a:avLst/>
          </a:prstGeom>
          <a:solidFill>
            <a:srgbClr val="22AA7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b="1" dirty="0">
                <a:latin typeface="Computer Says No" panose="020B0604020202020204" charset="0"/>
                <a:cs typeface="Computer Says No" panose="020B0604020202020204" charset="0"/>
              </a:rPr>
              <a:t>7</a:t>
            </a:r>
            <a:endParaRPr lang="en-GB" sz="2700" b="1" dirty="0">
              <a:latin typeface="Computer Says No" panose="020B0604020202020204" charset="0"/>
              <a:cs typeface="Computer Says No" panose="020B0604020202020204" charset="0"/>
            </a:endParaRPr>
          </a:p>
        </p:txBody>
      </p:sp>
      <p:sp>
        <p:nvSpPr>
          <p:cNvPr id="21" name="Oval 20">
            <a:extLst>
              <a:ext uri="{FF2B5EF4-FFF2-40B4-BE49-F238E27FC236}">
                <a16:creationId xmlns:a16="http://schemas.microsoft.com/office/drawing/2014/main" id="{DBDE9D2D-3D04-9D7B-1A52-0F15C10B1119}"/>
              </a:ext>
            </a:extLst>
          </p:cNvPr>
          <p:cNvSpPr/>
          <p:nvPr/>
        </p:nvSpPr>
        <p:spPr>
          <a:xfrm>
            <a:off x="7113180" y="7305521"/>
            <a:ext cx="622005" cy="574158"/>
          </a:xfrm>
          <a:prstGeom prst="ellipse">
            <a:avLst/>
          </a:prstGeom>
          <a:solidFill>
            <a:srgbClr val="22AA7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b="1" dirty="0">
                <a:latin typeface="Computer Says No" panose="020B0604020202020204" charset="0"/>
                <a:cs typeface="Computer Says No" panose="020B0604020202020204" charset="0"/>
              </a:rPr>
              <a:t>8</a:t>
            </a:r>
            <a:endParaRPr lang="en-GB" sz="2700" b="1" dirty="0">
              <a:latin typeface="Computer Says No" panose="020B0604020202020204" charset="0"/>
              <a:cs typeface="Computer Says No" panose="020B0604020202020204" charset="0"/>
            </a:endParaRPr>
          </a:p>
        </p:txBody>
      </p:sp>
      <p:sp>
        <p:nvSpPr>
          <p:cNvPr id="22" name="Oval 21">
            <a:extLst>
              <a:ext uri="{FF2B5EF4-FFF2-40B4-BE49-F238E27FC236}">
                <a16:creationId xmlns:a16="http://schemas.microsoft.com/office/drawing/2014/main" id="{F69A32BB-A967-5BF3-6E8C-9BD07972F505}"/>
              </a:ext>
            </a:extLst>
          </p:cNvPr>
          <p:cNvSpPr/>
          <p:nvPr/>
        </p:nvSpPr>
        <p:spPr>
          <a:xfrm>
            <a:off x="7113180" y="8168877"/>
            <a:ext cx="622005" cy="574158"/>
          </a:xfrm>
          <a:prstGeom prst="ellipse">
            <a:avLst/>
          </a:prstGeom>
          <a:solidFill>
            <a:srgbClr val="22AA7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b="1" dirty="0">
                <a:latin typeface="Computer Says No" panose="020B0604020202020204" charset="0"/>
                <a:cs typeface="Computer Says No" panose="020B0604020202020204" charset="0"/>
              </a:rPr>
              <a:t>9</a:t>
            </a:r>
            <a:endParaRPr lang="en-GB" sz="2700" b="1" dirty="0">
              <a:latin typeface="Computer Says No" panose="020B0604020202020204" charset="0"/>
              <a:cs typeface="Computer Says No" panose="020B0604020202020204" charset="0"/>
            </a:endParaRPr>
          </a:p>
        </p:txBody>
      </p:sp>
      <p:sp>
        <p:nvSpPr>
          <p:cNvPr id="23" name="TextBox 22">
            <a:extLst>
              <a:ext uri="{FF2B5EF4-FFF2-40B4-BE49-F238E27FC236}">
                <a16:creationId xmlns:a16="http://schemas.microsoft.com/office/drawing/2014/main" id="{EDD06309-0B9A-61DC-165D-9E781990D2C7}"/>
              </a:ext>
            </a:extLst>
          </p:cNvPr>
          <p:cNvSpPr txBox="1"/>
          <p:nvPr/>
        </p:nvSpPr>
        <p:spPr>
          <a:xfrm>
            <a:off x="945334" y="6441689"/>
            <a:ext cx="3547796" cy="1391728"/>
          </a:xfrm>
          <a:prstGeom prst="rect">
            <a:avLst/>
          </a:prstGeom>
          <a:noFill/>
        </p:spPr>
        <p:txBody>
          <a:bodyPr wrap="square" rtlCol="0">
            <a:spAutoFit/>
          </a:bodyPr>
          <a:lstStyle/>
          <a:p>
            <a:pPr algn="ctr">
              <a:lnSpc>
                <a:spcPct val="150000"/>
              </a:lnSpc>
              <a:spcBef>
                <a:spcPct val="0"/>
              </a:spcBef>
            </a:pPr>
            <a:r>
              <a:rPr lang="en-US" sz="3000" b="1" dirty="0">
                <a:solidFill>
                  <a:srgbClr val="002060"/>
                </a:solidFill>
                <a:latin typeface="Computer Says No" panose="020B0604020202020204" charset="0"/>
                <a:cs typeface="Computer Says No" panose="020B0604020202020204" charset="0"/>
              </a:rPr>
              <a:t>TABLE OF CONTENTS</a:t>
            </a:r>
          </a:p>
        </p:txBody>
      </p:sp>
      <p:sp>
        <p:nvSpPr>
          <p:cNvPr id="24" name="AutoShape 2">
            <a:extLst>
              <a:ext uri="{FF2B5EF4-FFF2-40B4-BE49-F238E27FC236}">
                <a16:creationId xmlns:a16="http://schemas.microsoft.com/office/drawing/2014/main" id="{009A5066-1B21-988C-5E58-2AF5084D1E7C}"/>
              </a:ext>
            </a:extLst>
          </p:cNvPr>
          <p:cNvSpPr/>
          <p:nvPr/>
        </p:nvSpPr>
        <p:spPr>
          <a:xfrm flipH="1" flipV="1">
            <a:off x="5499530" y="462709"/>
            <a:ext cx="0" cy="8805071"/>
          </a:xfrm>
          <a:prstGeom prst="line">
            <a:avLst/>
          </a:prstGeom>
          <a:ln w="38100" cap="flat">
            <a:solidFill>
              <a:srgbClr val="22AA73"/>
            </a:solidFill>
            <a:prstDash val="solid"/>
            <a:headEnd type="none" w="sm" len="sm"/>
            <a:tailEnd type="none" w="sm" len="sm"/>
          </a:ln>
        </p:spPr>
        <p:txBody>
          <a:bodyPr/>
          <a:lstStyle/>
          <a:p>
            <a:endParaRPr lang="en-GB" sz="2700"/>
          </a:p>
        </p:txBody>
      </p:sp>
    </p:spTree>
    <p:extLst>
      <p:ext uri="{BB962C8B-B14F-4D97-AF65-F5344CB8AC3E}">
        <p14:creationId xmlns:p14="http://schemas.microsoft.com/office/powerpoint/2010/main" val="12763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1+#ppt_w/2"/>
                                          </p:val>
                                        </p:tav>
                                        <p:tav tm="100000">
                                          <p:val>
                                            <p:strVal val="#ppt_x"/>
                                          </p:val>
                                        </p:tav>
                                      </p:tavLst>
                                    </p:anim>
                                    <p:anim calcmode="lin" valueType="num">
                                      <p:cBhvr additive="base">
                                        <p:cTn id="20" dur="500" fill="hold"/>
                                        <p:tgtEl>
                                          <p:spTgt spid="23"/>
                                        </p:tgtEl>
                                        <p:attrNameLst>
                                          <p:attrName>ppt_y</p:attrName>
                                        </p:attrNameLst>
                                      </p:cBhvr>
                                      <p:tavLst>
                                        <p:tav tm="0">
                                          <p:val>
                                            <p:strVal val="0-#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23" grpId="0"/>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2C063E-0A8B-5251-20AD-06CA8BF9F177}"/>
              </a:ext>
            </a:extLst>
          </p:cNvPr>
          <p:cNvSpPr>
            <a:spLocks noGrp="1"/>
          </p:cNvSpPr>
          <p:nvPr>
            <p:ph type="title"/>
          </p:nvPr>
        </p:nvSpPr>
        <p:spPr>
          <a:xfrm>
            <a:off x="958321" y="626364"/>
            <a:ext cx="16364460" cy="1874091"/>
          </a:xfrm>
        </p:spPr>
        <p:txBody>
          <a:bodyPr vert="horz" lIns="91440" tIns="45720" rIns="91440" bIns="45720" rtlCol="0" anchor="ctr">
            <a:normAutofit/>
          </a:bodyPr>
          <a:lstStyle/>
          <a:p>
            <a:pPr lvl="0">
              <a:lnSpc>
                <a:spcPct val="90000"/>
              </a:lnSpc>
            </a:pPr>
            <a:r>
              <a:rPr lang="en-US" sz="9900" b="1" kern="1200" dirty="0">
                <a:solidFill>
                  <a:srgbClr val="22AA73"/>
                </a:solidFill>
                <a:effectLst/>
                <a:latin typeface="+mj-lt"/>
                <a:ea typeface="+mj-ea"/>
                <a:cs typeface="+mj-cs"/>
              </a:rPr>
              <a:t>3-Application Test Cases</a:t>
            </a:r>
            <a:endParaRPr lang="en-US" sz="9900" b="1" kern="1200" dirty="0">
              <a:solidFill>
                <a:srgbClr val="22AA73"/>
              </a:solidFill>
              <a:latin typeface="+mj-lt"/>
              <a:ea typeface="+mj-ea"/>
              <a:cs typeface="+mj-cs"/>
            </a:endParaRPr>
          </a:p>
        </p:txBody>
      </p:sp>
      <p:sp>
        <p:nvSpPr>
          <p:cNvPr id="7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1553" y="2600181"/>
            <a:ext cx="6858000" cy="27432"/>
          </a:xfrm>
          <a:custGeom>
            <a:avLst/>
            <a:gdLst>
              <a:gd name="connsiteX0" fmla="*/ 0 w 6858000"/>
              <a:gd name="connsiteY0" fmla="*/ 0 h 27432"/>
              <a:gd name="connsiteX1" fmla="*/ 685800 w 6858000"/>
              <a:gd name="connsiteY1" fmla="*/ 0 h 27432"/>
              <a:gd name="connsiteX2" fmla="*/ 1440180 w 6858000"/>
              <a:gd name="connsiteY2" fmla="*/ 0 h 27432"/>
              <a:gd name="connsiteX3" fmla="*/ 2057400 w 6858000"/>
              <a:gd name="connsiteY3" fmla="*/ 0 h 27432"/>
              <a:gd name="connsiteX4" fmla="*/ 2606040 w 6858000"/>
              <a:gd name="connsiteY4" fmla="*/ 0 h 27432"/>
              <a:gd name="connsiteX5" fmla="*/ 3154680 w 6858000"/>
              <a:gd name="connsiteY5" fmla="*/ 0 h 27432"/>
              <a:gd name="connsiteX6" fmla="*/ 3634740 w 6858000"/>
              <a:gd name="connsiteY6" fmla="*/ 0 h 27432"/>
              <a:gd name="connsiteX7" fmla="*/ 4457700 w 6858000"/>
              <a:gd name="connsiteY7" fmla="*/ 0 h 27432"/>
              <a:gd name="connsiteX8" fmla="*/ 5280660 w 6858000"/>
              <a:gd name="connsiteY8" fmla="*/ 0 h 27432"/>
              <a:gd name="connsiteX9" fmla="*/ 6103620 w 6858000"/>
              <a:gd name="connsiteY9" fmla="*/ 0 h 27432"/>
              <a:gd name="connsiteX10" fmla="*/ 6858000 w 6858000"/>
              <a:gd name="connsiteY10" fmla="*/ 0 h 27432"/>
              <a:gd name="connsiteX11" fmla="*/ 6858000 w 6858000"/>
              <a:gd name="connsiteY11" fmla="*/ 27432 h 27432"/>
              <a:gd name="connsiteX12" fmla="*/ 6172200 w 6858000"/>
              <a:gd name="connsiteY12" fmla="*/ 27432 h 27432"/>
              <a:gd name="connsiteX13" fmla="*/ 5417820 w 6858000"/>
              <a:gd name="connsiteY13" fmla="*/ 27432 h 27432"/>
              <a:gd name="connsiteX14" fmla="*/ 4937760 w 6858000"/>
              <a:gd name="connsiteY14" fmla="*/ 27432 h 27432"/>
              <a:gd name="connsiteX15" fmla="*/ 4457700 w 6858000"/>
              <a:gd name="connsiteY15" fmla="*/ 27432 h 27432"/>
              <a:gd name="connsiteX16" fmla="*/ 3977640 w 6858000"/>
              <a:gd name="connsiteY16" fmla="*/ 27432 h 27432"/>
              <a:gd name="connsiteX17" fmla="*/ 3429000 w 6858000"/>
              <a:gd name="connsiteY17" fmla="*/ 27432 h 27432"/>
              <a:gd name="connsiteX18" fmla="*/ 2880360 w 6858000"/>
              <a:gd name="connsiteY18" fmla="*/ 27432 h 27432"/>
              <a:gd name="connsiteX19" fmla="*/ 2331720 w 6858000"/>
              <a:gd name="connsiteY19" fmla="*/ 27432 h 27432"/>
              <a:gd name="connsiteX20" fmla="*/ 1783080 w 6858000"/>
              <a:gd name="connsiteY20" fmla="*/ 27432 h 27432"/>
              <a:gd name="connsiteX21" fmla="*/ 1234440 w 6858000"/>
              <a:gd name="connsiteY21" fmla="*/ 27432 h 27432"/>
              <a:gd name="connsiteX22" fmla="*/ 0 w 6858000"/>
              <a:gd name="connsiteY22" fmla="*/ 27432 h 27432"/>
              <a:gd name="connsiteX23" fmla="*/ 0 w 6858000"/>
              <a:gd name="connsiteY23"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58000" h="27432" fill="none" extrusionOk="0">
                <a:moveTo>
                  <a:pt x="0" y="0"/>
                </a:moveTo>
                <a:cubicBezTo>
                  <a:pt x="215590" y="-30068"/>
                  <a:pt x="451130" y="3342"/>
                  <a:pt x="685800" y="0"/>
                </a:cubicBezTo>
                <a:cubicBezTo>
                  <a:pt x="920470" y="-3342"/>
                  <a:pt x="1074689" y="-1124"/>
                  <a:pt x="1440180" y="0"/>
                </a:cubicBezTo>
                <a:cubicBezTo>
                  <a:pt x="1805671" y="1124"/>
                  <a:pt x="1804503" y="24385"/>
                  <a:pt x="2057400" y="0"/>
                </a:cubicBezTo>
                <a:cubicBezTo>
                  <a:pt x="2310297" y="-24385"/>
                  <a:pt x="2441267" y="14201"/>
                  <a:pt x="2606040" y="0"/>
                </a:cubicBezTo>
                <a:cubicBezTo>
                  <a:pt x="2770813" y="-14201"/>
                  <a:pt x="3030077" y="-8591"/>
                  <a:pt x="3154680" y="0"/>
                </a:cubicBezTo>
                <a:cubicBezTo>
                  <a:pt x="3279283" y="8591"/>
                  <a:pt x="3408730" y="2964"/>
                  <a:pt x="3634740" y="0"/>
                </a:cubicBezTo>
                <a:cubicBezTo>
                  <a:pt x="3860750" y="-2964"/>
                  <a:pt x="4113360" y="31645"/>
                  <a:pt x="4457700" y="0"/>
                </a:cubicBezTo>
                <a:cubicBezTo>
                  <a:pt x="4802040" y="-31645"/>
                  <a:pt x="4891056" y="-34232"/>
                  <a:pt x="5280660" y="0"/>
                </a:cubicBezTo>
                <a:cubicBezTo>
                  <a:pt x="5670264" y="34232"/>
                  <a:pt x="5850574" y="-30118"/>
                  <a:pt x="6103620" y="0"/>
                </a:cubicBezTo>
                <a:cubicBezTo>
                  <a:pt x="6356666" y="30118"/>
                  <a:pt x="6500548" y="26566"/>
                  <a:pt x="6858000" y="0"/>
                </a:cubicBezTo>
                <a:cubicBezTo>
                  <a:pt x="6858934" y="12270"/>
                  <a:pt x="6856937" y="20068"/>
                  <a:pt x="6858000" y="27432"/>
                </a:cubicBezTo>
                <a:cubicBezTo>
                  <a:pt x="6631559" y="18669"/>
                  <a:pt x="6328621" y="9880"/>
                  <a:pt x="6172200" y="27432"/>
                </a:cubicBezTo>
                <a:cubicBezTo>
                  <a:pt x="6015779" y="44984"/>
                  <a:pt x="5587593" y="50957"/>
                  <a:pt x="5417820" y="27432"/>
                </a:cubicBezTo>
                <a:cubicBezTo>
                  <a:pt x="5248047" y="3907"/>
                  <a:pt x="5064249" y="35470"/>
                  <a:pt x="4937760" y="27432"/>
                </a:cubicBezTo>
                <a:cubicBezTo>
                  <a:pt x="4811271" y="19394"/>
                  <a:pt x="4608241" y="38748"/>
                  <a:pt x="4457700" y="27432"/>
                </a:cubicBezTo>
                <a:cubicBezTo>
                  <a:pt x="4307159" y="16116"/>
                  <a:pt x="4159191" y="16480"/>
                  <a:pt x="3977640" y="27432"/>
                </a:cubicBezTo>
                <a:cubicBezTo>
                  <a:pt x="3796089" y="38384"/>
                  <a:pt x="3667146" y="13299"/>
                  <a:pt x="3429000" y="27432"/>
                </a:cubicBezTo>
                <a:cubicBezTo>
                  <a:pt x="3190854" y="41565"/>
                  <a:pt x="3107099" y="22812"/>
                  <a:pt x="2880360" y="27432"/>
                </a:cubicBezTo>
                <a:cubicBezTo>
                  <a:pt x="2653621" y="32052"/>
                  <a:pt x="2590509" y="47999"/>
                  <a:pt x="2331720" y="27432"/>
                </a:cubicBezTo>
                <a:cubicBezTo>
                  <a:pt x="2072931" y="6865"/>
                  <a:pt x="1918868" y="13213"/>
                  <a:pt x="1783080" y="27432"/>
                </a:cubicBezTo>
                <a:cubicBezTo>
                  <a:pt x="1647292" y="41651"/>
                  <a:pt x="1435571" y="28957"/>
                  <a:pt x="1234440" y="27432"/>
                </a:cubicBezTo>
                <a:cubicBezTo>
                  <a:pt x="1033309" y="25907"/>
                  <a:pt x="360779" y="-20159"/>
                  <a:pt x="0" y="27432"/>
                </a:cubicBezTo>
                <a:cubicBezTo>
                  <a:pt x="-1194" y="21937"/>
                  <a:pt x="1202" y="7917"/>
                  <a:pt x="0" y="0"/>
                </a:cubicBezTo>
                <a:close/>
              </a:path>
              <a:path w="6858000" h="27432" stroke="0" extrusionOk="0">
                <a:moveTo>
                  <a:pt x="0" y="0"/>
                </a:moveTo>
                <a:cubicBezTo>
                  <a:pt x="199753" y="11129"/>
                  <a:pt x="427543" y="-24377"/>
                  <a:pt x="548640" y="0"/>
                </a:cubicBezTo>
                <a:cubicBezTo>
                  <a:pt x="669737" y="24377"/>
                  <a:pt x="858975" y="-6980"/>
                  <a:pt x="1028700" y="0"/>
                </a:cubicBezTo>
                <a:cubicBezTo>
                  <a:pt x="1198425" y="6980"/>
                  <a:pt x="1339223" y="9579"/>
                  <a:pt x="1577340" y="0"/>
                </a:cubicBezTo>
                <a:cubicBezTo>
                  <a:pt x="1815457" y="-9579"/>
                  <a:pt x="1981259" y="26161"/>
                  <a:pt x="2263140" y="0"/>
                </a:cubicBezTo>
                <a:cubicBezTo>
                  <a:pt x="2545021" y="-26161"/>
                  <a:pt x="2797354" y="3173"/>
                  <a:pt x="3017520" y="0"/>
                </a:cubicBezTo>
                <a:cubicBezTo>
                  <a:pt x="3237686" y="-3173"/>
                  <a:pt x="3502108" y="34170"/>
                  <a:pt x="3840480" y="0"/>
                </a:cubicBezTo>
                <a:cubicBezTo>
                  <a:pt x="4178852" y="-34170"/>
                  <a:pt x="4330073" y="24591"/>
                  <a:pt x="4663440" y="0"/>
                </a:cubicBezTo>
                <a:cubicBezTo>
                  <a:pt x="4996807" y="-24591"/>
                  <a:pt x="5064374" y="-9832"/>
                  <a:pt x="5280660" y="0"/>
                </a:cubicBezTo>
                <a:cubicBezTo>
                  <a:pt x="5496946" y="9832"/>
                  <a:pt x="5660598" y="-22499"/>
                  <a:pt x="6035040" y="0"/>
                </a:cubicBezTo>
                <a:cubicBezTo>
                  <a:pt x="6409482" y="22499"/>
                  <a:pt x="6465852" y="8665"/>
                  <a:pt x="6858000" y="0"/>
                </a:cubicBezTo>
                <a:cubicBezTo>
                  <a:pt x="6858316" y="13405"/>
                  <a:pt x="6858486" y="14360"/>
                  <a:pt x="6858000" y="27432"/>
                </a:cubicBezTo>
                <a:cubicBezTo>
                  <a:pt x="6561421" y="57414"/>
                  <a:pt x="6483029" y="41776"/>
                  <a:pt x="6172200" y="27432"/>
                </a:cubicBezTo>
                <a:cubicBezTo>
                  <a:pt x="5861371" y="13088"/>
                  <a:pt x="5665550" y="52650"/>
                  <a:pt x="5417820" y="27432"/>
                </a:cubicBezTo>
                <a:cubicBezTo>
                  <a:pt x="5170090" y="2214"/>
                  <a:pt x="4952853" y="56369"/>
                  <a:pt x="4800600" y="27432"/>
                </a:cubicBezTo>
                <a:cubicBezTo>
                  <a:pt x="4648347" y="-1505"/>
                  <a:pt x="4376162" y="9762"/>
                  <a:pt x="4183380" y="27432"/>
                </a:cubicBezTo>
                <a:cubicBezTo>
                  <a:pt x="3990598" y="45102"/>
                  <a:pt x="3680061" y="65071"/>
                  <a:pt x="3360420" y="27432"/>
                </a:cubicBezTo>
                <a:cubicBezTo>
                  <a:pt x="3040779" y="-10207"/>
                  <a:pt x="3085116" y="25176"/>
                  <a:pt x="2811780" y="27432"/>
                </a:cubicBezTo>
                <a:cubicBezTo>
                  <a:pt x="2538444" y="29688"/>
                  <a:pt x="2242657" y="48552"/>
                  <a:pt x="2057400" y="27432"/>
                </a:cubicBezTo>
                <a:cubicBezTo>
                  <a:pt x="1872143" y="6312"/>
                  <a:pt x="1686102" y="29937"/>
                  <a:pt x="1577340" y="27432"/>
                </a:cubicBezTo>
                <a:cubicBezTo>
                  <a:pt x="1468578" y="24927"/>
                  <a:pt x="1195030" y="38035"/>
                  <a:pt x="891540" y="27432"/>
                </a:cubicBezTo>
                <a:cubicBezTo>
                  <a:pt x="588050" y="16829"/>
                  <a:pt x="299230" y="-3970"/>
                  <a:pt x="0" y="27432"/>
                </a:cubicBezTo>
                <a:cubicBezTo>
                  <a:pt x="-116" y="21844"/>
                  <a:pt x="591" y="653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6D3E8A22-72BF-FE1D-EE36-8436C9E960DA}"/>
              </a:ext>
            </a:extLst>
          </p:cNvPr>
          <p:cNvGraphicFramePr>
            <a:graphicFrameLocks noGrp="1"/>
          </p:cNvGraphicFramePr>
          <p:nvPr>
            <p:extLst>
              <p:ext uri="{D42A27DB-BD31-4B8C-83A1-F6EECF244321}">
                <p14:modId xmlns:p14="http://schemas.microsoft.com/office/powerpoint/2010/main" val="4175655077"/>
              </p:ext>
            </p:extLst>
          </p:nvPr>
        </p:nvGraphicFramePr>
        <p:xfrm>
          <a:off x="480060" y="4130394"/>
          <a:ext cx="17323309" cy="5019159"/>
        </p:xfrm>
        <a:graphic>
          <a:graphicData uri="http://schemas.openxmlformats.org/drawingml/2006/table">
            <a:tbl>
              <a:tblPr firstRow="1" firstCol="1" bandRow="1">
                <a:noFill/>
                <a:tableStyleId>{5C22544A-7EE6-4342-B048-85BDC9FD1C3A}</a:tableStyleId>
              </a:tblPr>
              <a:tblGrid>
                <a:gridCol w="4288990">
                  <a:extLst>
                    <a:ext uri="{9D8B030D-6E8A-4147-A177-3AD203B41FA5}">
                      <a16:colId xmlns:a16="http://schemas.microsoft.com/office/drawing/2014/main" val="2083012747"/>
                    </a:ext>
                  </a:extLst>
                </a:gridCol>
                <a:gridCol w="4288990">
                  <a:extLst>
                    <a:ext uri="{9D8B030D-6E8A-4147-A177-3AD203B41FA5}">
                      <a16:colId xmlns:a16="http://schemas.microsoft.com/office/drawing/2014/main" val="2554927413"/>
                    </a:ext>
                  </a:extLst>
                </a:gridCol>
                <a:gridCol w="4456339">
                  <a:extLst>
                    <a:ext uri="{9D8B030D-6E8A-4147-A177-3AD203B41FA5}">
                      <a16:colId xmlns:a16="http://schemas.microsoft.com/office/drawing/2014/main" val="142642593"/>
                    </a:ext>
                  </a:extLst>
                </a:gridCol>
                <a:gridCol w="4288990">
                  <a:extLst>
                    <a:ext uri="{9D8B030D-6E8A-4147-A177-3AD203B41FA5}">
                      <a16:colId xmlns:a16="http://schemas.microsoft.com/office/drawing/2014/main" val="1480764479"/>
                    </a:ext>
                  </a:extLst>
                </a:gridCol>
              </a:tblGrid>
              <a:tr h="703161">
                <a:tc>
                  <a:txBody>
                    <a:bodyPr/>
                    <a:lstStyle/>
                    <a:p>
                      <a:pPr marL="0" marR="0" algn="ctr">
                        <a:lnSpc>
                          <a:spcPct val="115000"/>
                        </a:lnSpc>
                        <a:spcBef>
                          <a:spcPts val="0"/>
                        </a:spcBef>
                        <a:spcAft>
                          <a:spcPts val="0"/>
                        </a:spcAft>
                      </a:pPr>
                      <a:r>
                        <a:rPr lang="en-US" sz="2100" b="1">
                          <a:solidFill>
                            <a:schemeClr val="tx1">
                              <a:lumMod val="75000"/>
                              <a:lumOff val="25000"/>
                            </a:schemeClr>
                          </a:solidFill>
                          <a:effectLst/>
                        </a:rPr>
                        <a:t>Test Case ID</a:t>
                      </a:r>
                      <a:endParaRPr lang="en-GB" sz="21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65232" marR="159139" marT="159139" marB="159139">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algn="ctr">
                        <a:lnSpc>
                          <a:spcPct val="115000"/>
                        </a:lnSpc>
                        <a:spcBef>
                          <a:spcPts val="0"/>
                        </a:spcBef>
                        <a:spcAft>
                          <a:spcPts val="0"/>
                        </a:spcAft>
                      </a:pPr>
                      <a:r>
                        <a:rPr lang="en-US" sz="2100">
                          <a:solidFill>
                            <a:schemeClr val="tx1">
                              <a:lumMod val="75000"/>
                              <a:lumOff val="25000"/>
                            </a:schemeClr>
                          </a:solidFill>
                          <a:effectLst/>
                        </a:rPr>
                        <a:t>Description</a:t>
                      </a:r>
                      <a:endParaRPr lang="en-GB" sz="21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65232" marR="159139" marT="159139" marB="159139">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algn="ctr">
                        <a:lnSpc>
                          <a:spcPct val="115000"/>
                        </a:lnSpc>
                        <a:spcBef>
                          <a:spcPts val="0"/>
                        </a:spcBef>
                        <a:spcAft>
                          <a:spcPts val="0"/>
                        </a:spcAft>
                      </a:pPr>
                      <a:r>
                        <a:rPr lang="en-US" sz="2100">
                          <a:solidFill>
                            <a:schemeClr val="tx1">
                              <a:lumMod val="75000"/>
                              <a:lumOff val="25000"/>
                            </a:schemeClr>
                          </a:solidFill>
                          <a:effectLst/>
                        </a:rPr>
                        <a:t>Steps</a:t>
                      </a:r>
                      <a:endParaRPr lang="en-GB" sz="21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65232" marR="159139" marT="159139" marB="159139">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algn="ctr">
                        <a:lnSpc>
                          <a:spcPct val="115000"/>
                        </a:lnSpc>
                        <a:spcBef>
                          <a:spcPts val="0"/>
                        </a:spcBef>
                        <a:spcAft>
                          <a:spcPts val="0"/>
                        </a:spcAft>
                      </a:pPr>
                      <a:r>
                        <a:rPr lang="en-US" sz="2100">
                          <a:solidFill>
                            <a:schemeClr val="tx1">
                              <a:lumMod val="75000"/>
                              <a:lumOff val="25000"/>
                            </a:schemeClr>
                          </a:solidFill>
                          <a:effectLst/>
                        </a:rPr>
                        <a:t>Expected Result</a:t>
                      </a:r>
                      <a:endParaRPr lang="en-GB" sz="21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65232" marR="159139" marT="159139" marB="159139">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696163051"/>
                  </a:ext>
                </a:extLst>
              </a:tr>
              <a:tr h="1438666">
                <a:tc>
                  <a:txBody>
                    <a:bodyPr/>
                    <a:lstStyle/>
                    <a:p>
                      <a:pPr marL="0" marR="0">
                        <a:lnSpc>
                          <a:spcPct val="115000"/>
                        </a:lnSpc>
                        <a:spcBef>
                          <a:spcPts val="0"/>
                        </a:spcBef>
                        <a:spcAft>
                          <a:spcPts val="0"/>
                        </a:spcAft>
                      </a:pPr>
                      <a:r>
                        <a:rPr lang="en-US" sz="1600" b="1">
                          <a:solidFill>
                            <a:schemeClr val="tx1">
                              <a:lumMod val="75000"/>
                              <a:lumOff val="25000"/>
                            </a:schemeClr>
                          </a:solidFill>
                          <a:effectLst/>
                        </a:rPr>
                        <a:t>2.1</a:t>
                      </a:r>
                      <a:endParaRPr lang="en-GB" sz="16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65232" marR="137921" marT="137921" marB="137921">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15000"/>
                        </a:lnSpc>
                        <a:spcBef>
                          <a:spcPts val="0"/>
                        </a:spcBef>
                        <a:spcAft>
                          <a:spcPts val="0"/>
                        </a:spcAft>
                      </a:pPr>
                      <a:r>
                        <a:rPr lang="en-US" sz="1600">
                          <a:solidFill>
                            <a:schemeClr val="tx1">
                              <a:lumMod val="75000"/>
                              <a:lumOff val="25000"/>
                            </a:schemeClr>
                          </a:solidFill>
                          <a:effectLst/>
                        </a:rPr>
                        <a:t>Valid Sign Up</a:t>
                      </a:r>
                      <a:endParaRPr lang="en-GB" sz="16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65232" marR="137921" marT="137921" marB="137921">
                    <a:lnL w="19050" cap="flat" cmpd="sng" algn="ctr">
                      <a:solidFill>
                        <a:srgbClr val="FFFFFF"/>
                      </a:solid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marL="0" marR="0">
                        <a:lnSpc>
                          <a:spcPct val="115000"/>
                        </a:lnSpc>
                        <a:spcBef>
                          <a:spcPts val="0"/>
                        </a:spcBef>
                        <a:spcAft>
                          <a:spcPts val="0"/>
                        </a:spcAft>
                      </a:pPr>
                      <a:r>
                        <a:rPr lang="en-US" sz="1600">
                          <a:solidFill>
                            <a:schemeClr val="tx1">
                              <a:lumMod val="75000"/>
                              <a:lumOff val="25000"/>
                            </a:schemeClr>
                          </a:solidFill>
                          <a:effectLst/>
                        </a:rPr>
                        <a:t>1. Navigate to the sign-up page.</a:t>
                      </a:r>
                      <a:endParaRPr lang="en-GB" sz="1600">
                        <a:solidFill>
                          <a:schemeClr val="tx1">
                            <a:lumMod val="75000"/>
                            <a:lumOff val="25000"/>
                          </a:schemeClr>
                        </a:solidFill>
                        <a:effectLst/>
                      </a:endParaRPr>
                    </a:p>
                    <a:p>
                      <a:pPr marL="0" marR="0">
                        <a:lnSpc>
                          <a:spcPct val="115000"/>
                        </a:lnSpc>
                        <a:spcBef>
                          <a:spcPts val="0"/>
                        </a:spcBef>
                        <a:spcAft>
                          <a:spcPts val="0"/>
                        </a:spcAft>
                      </a:pPr>
                      <a:r>
                        <a:rPr lang="en-US" sz="1600">
                          <a:solidFill>
                            <a:schemeClr val="tx1">
                              <a:lumMod val="75000"/>
                              <a:lumOff val="25000"/>
                            </a:schemeClr>
                          </a:solidFill>
                          <a:effectLst/>
                        </a:rPr>
                        <a:t>2. Enter valid information in all required fields.</a:t>
                      </a:r>
                      <a:endParaRPr lang="en-GB" sz="1600">
                        <a:solidFill>
                          <a:schemeClr val="tx1">
                            <a:lumMod val="75000"/>
                            <a:lumOff val="25000"/>
                          </a:schemeClr>
                        </a:solidFill>
                        <a:effectLst/>
                      </a:endParaRPr>
                    </a:p>
                    <a:p>
                      <a:pPr marL="0" marR="0">
                        <a:lnSpc>
                          <a:spcPct val="115000"/>
                        </a:lnSpc>
                        <a:spcBef>
                          <a:spcPts val="0"/>
                        </a:spcBef>
                        <a:spcAft>
                          <a:spcPts val="0"/>
                        </a:spcAft>
                      </a:pPr>
                      <a:r>
                        <a:rPr lang="en-US" sz="1600">
                          <a:solidFill>
                            <a:schemeClr val="tx1">
                              <a:lumMod val="75000"/>
                              <a:lumOff val="25000"/>
                            </a:schemeClr>
                          </a:solidFill>
                          <a:effectLst/>
                        </a:rPr>
                        <a:t>3. Click on the sign-up button.</a:t>
                      </a:r>
                      <a:endParaRPr lang="en-GB" sz="16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65232" marR="137921" marT="137921" marB="137921">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marL="0" marR="0">
                        <a:lnSpc>
                          <a:spcPct val="115000"/>
                        </a:lnSpc>
                        <a:spcBef>
                          <a:spcPts val="0"/>
                        </a:spcBef>
                        <a:spcAft>
                          <a:spcPts val="0"/>
                        </a:spcAft>
                      </a:pPr>
                      <a:r>
                        <a:rPr lang="en-US" sz="1600">
                          <a:solidFill>
                            <a:schemeClr val="tx1">
                              <a:lumMod val="75000"/>
                              <a:lumOff val="25000"/>
                            </a:schemeClr>
                          </a:solidFill>
                          <a:effectLst/>
                        </a:rPr>
                        <a:t>User is successfully registered and redirected to login page.</a:t>
                      </a:r>
                      <a:endParaRPr lang="en-GB" sz="16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65232" marR="137921" marT="137921" marB="137921">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494178832"/>
                  </a:ext>
                </a:extLst>
              </a:tr>
              <a:tr h="1438666">
                <a:tc>
                  <a:txBody>
                    <a:bodyPr/>
                    <a:lstStyle/>
                    <a:p>
                      <a:pPr marL="0" marR="0">
                        <a:lnSpc>
                          <a:spcPct val="115000"/>
                        </a:lnSpc>
                        <a:spcBef>
                          <a:spcPts val="0"/>
                        </a:spcBef>
                        <a:spcAft>
                          <a:spcPts val="0"/>
                        </a:spcAft>
                      </a:pPr>
                      <a:r>
                        <a:rPr lang="en-US" sz="1600" b="1">
                          <a:solidFill>
                            <a:schemeClr val="tx1">
                              <a:lumMod val="75000"/>
                              <a:lumOff val="25000"/>
                            </a:schemeClr>
                          </a:solidFill>
                          <a:effectLst/>
                        </a:rPr>
                        <a:t>2.2</a:t>
                      </a:r>
                      <a:endParaRPr lang="en-GB" sz="16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65232" marR="137921" marT="137921" marB="137921">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15000"/>
                        </a:lnSpc>
                        <a:spcBef>
                          <a:spcPts val="0"/>
                        </a:spcBef>
                        <a:spcAft>
                          <a:spcPts val="0"/>
                        </a:spcAft>
                      </a:pPr>
                      <a:r>
                        <a:rPr lang="en-US" sz="1600" dirty="0">
                          <a:solidFill>
                            <a:schemeClr val="tx1">
                              <a:lumMod val="75000"/>
                              <a:lumOff val="25000"/>
                            </a:schemeClr>
                          </a:solidFill>
                          <a:effectLst/>
                        </a:rPr>
                        <a:t>Invalid Sign Up (Existing Username)</a:t>
                      </a:r>
                      <a:endParaRPr lang="en-GB" sz="16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65232" marR="137921" marT="137921" marB="137921">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15000"/>
                        </a:lnSpc>
                        <a:spcBef>
                          <a:spcPts val="0"/>
                        </a:spcBef>
                        <a:spcAft>
                          <a:spcPts val="0"/>
                        </a:spcAft>
                      </a:pPr>
                      <a:r>
                        <a:rPr lang="en-US" sz="1600">
                          <a:solidFill>
                            <a:schemeClr val="tx1">
                              <a:lumMod val="75000"/>
                              <a:lumOff val="25000"/>
                            </a:schemeClr>
                          </a:solidFill>
                          <a:effectLst/>
                        </a:rPr>
                        <a:t>1. Navigate to the sign-up page.</a:t>
                      </a:r>
                      <a:endParaRPr lang="en-GB" sz="1600">
                        <a:solidFill>
                          <a:schemeClr val="tx1">
                            <a:lumMod val="75000"/>
                            <a:lumOff val="25000"/>
                          </a:schemeClr>
                        </a:solidFill>
                        <a:effectLst/>
                      </a:endParaRPr>
                    </a:p>
                    <a:p>
                      <a:pPr marL="0" marR="0">
                        <a:lnSpc>
                          <a:spcPct val="115000"/>
                        </a:lnSpc>
                        <a:spcBef>
                          <a:spcPts val="0"/>
                        </a:spcBef>
                        <a:spcAft>
                          <a:spcPts val="0"/>
                        </a:spcAft>
                      </a:pPr>
                      <a:r>
                        <a:rPr lang="en-US" sz="1600">
                          <a:solidFill>
                            <a:schemeClr val="tx1">
                              <a:lumMod val="75000"/>
                              <a:lumOff val="25000"/>
                            </a:schemeClr>
                          </a:solidFill>
                          <a:effectLst/>
                        </a:rPr>
                        <a:t> 2. Enter an already existing username.</a:t>
                      </a:r>
                      <a:endParaRPr lang="en-GB" sz="1600">
                        <a:solidFill>
                          <a:schemeClr val="tx1">
                            <a:lumMod val="75000"/>
                            <a:lumOff val="25000"/>
                          </a:schemeClr>
                        </a:solidFill>
                        <a:effectLst/>
                      </a:endParaRPr>
                    </a:p>
                    <a:p>
                      <a:pPr marL="0" marR="0">
                        <a:lnSpc>
                          <a:spcPct val="115000"/>
                        </a:lnSpc>
                        <a:spcBef>
                          <a:spcPts val="0"/>
                        </a:spcBef>
                        <a:spcAft>
                          <a:spcPts val="0"/>
                        </a:spcAft>
                      </a:pPr>
                      <a:r>
                        <a:rPr lang="en-US" sz="1600">
                          <a:solidFill>
                            <a:schemeClr val="tx1">
                              <a:lumMod val="75000"/>
                              <a:lumOff val="25000"/>
                            </a:schemeClr>
                          </a:solidFill>
                          <a:effectLst/>
                        </a:rPr>
                        <a:t> 3. Fill in other required fields and click sign-up.</a:t>
                      </a:r>
                      <a:endParaRPr lang="en-GB" sz="16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65232" marR="137921" marT="137921" marB="13792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15000"/>
                        </a:lnSpc>
                        <a:spcBef>
                          <a:spcPts val="0"/>
                        </a:spcBef>
                        <a:spcAft>
                          <a:spcPts val="0"/>
                        </a:spcAft>
                      </a:pPr>
                      <a:r>
                        <a:rPr lang="en-US" sz="1600">
                          <a:solidFill>
                            <a:schemeClr val="tx1">
                              <a:lumMod val="75000"/>
                              <a:lumOff val="25000"/>
                            </a:schemeClr>
                          </a:solidFill>
                          <a:effectLst/>
                        </a:rPr>
                        <a:t>User receives an error message indicating username is taken.</a:t>
                      </a:r>
                      <a:endParaRPr lang="en-GB" sz="16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65232" marR="137921" marT="137921" marB="13792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030930259"/>
                  </a:ext>
                </a:extLst>
              </a:tr>
              <a:tr h="1438666">
                <a:tc>
                  <a:txBody>
                    <a:bodyPr/>
                    <a:lstStyle/>
                    <a:p>
                      <a:pPr marL="0" marR="0">
                        <a:lnSpc>
                          <a:spcPct val="115000"/>
                        </a:lnSpc>
                        <a:spcBef>
                          <a:spcPts val="0"/>
                        </a:spcBef>
                        <a:spcAft>
                          <a:spcPts val="0"/>
                        </a:spcAft>
                      </a:pPr>
                      <a:r>
                        <a:rPr lang="en-US" sz="1600" b="1">
                          <a:solidFill>
                            <a:schemeClr val="tx1">
                              <a:lumMod val="75000"/>
                              <a:lumOff val="25000"/>
                            </a:schemeClr>
                          </a:solidFill>
                          <a:effectLst/>
                        </a:rPr>
                        <a:t>2.3</a:t>
                      </a:r>
                      <a:endParaRPr lang="en-GB" sz="16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65232" marR="137921" marT="137921" marB="137921">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15000"/>
                        </a:lnSpc>
                        <a:spcBef>
                          <a:spcPts val="0"/>
                        </a:spcBef>
                        <a:spcAft>
                          <a:spcPts val="0"/>
                        </a:spcAft>
                      </a:pPr>
                      <a:r>
                        <a:rPr lang="en-US" sz="1600">
                          <a:solidFill>
                            <a:schemeClr val="tx1">
                              <a:lumMod val="75000"/>
                              <a:lumOff val="25000"/>
                            </a:schemeClr>
                          </a:solidFill>
                          <a:effectLst/>
                        </a:rPr>
                        <a:t>Password Mismatch</a:t>
                      </a:r>
                      <a:endParaRPr lang="en-GB" sz="16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65232" marR="137921" marT="137921" marB="137921">
                    <a:lnL w="19050" cap="flat" cmpd="sng" algn="ctr">
                      <a:solidFill>
                        <a:srgbClr val="FFFFFF"/>
                      </a:solid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pPr marL="0" marR="0">
                        <a:lnSpc>
                          <a:spcPct val="115000"/>
                        </a:lnSpc>
                        <a:spcBef>
                          <a:spcPts val="0"/>
                        </a:spcBef>
                        <a:spcAft>
                          <a:spcPts val="0"/>
                        </a:spcAft>
                      </a:pPr>
                      <a:r>
                        <a:rPr lang="en-US" sz="1600">
                          <a:solidFill>
                            <a:schemeClr val="tx1">
                              <a:lumMod val="75000"/>
                              <a:lumOff val="25000"/>
                            </a:schemeClr>
                          </a:solidFill>
                          <a:effectLst/>
                        </a:rPr>
                        <a:t>1. Navigate to the sign-up page.</a:t>
                      </a:r>
                      <a:endParaRPr lang="en-GB" sz="1600">
                        <a:solidFill>
                          <a:schemeClr val="tx1">
                            <a:lumMod val="75000"/>
                            <a:lumOff val="25000"/>
                          </a:schemeClr>
                        </a:solidFill>
                        <a:effectLst/>
                      </a:endParaRPr>
                    </a:p>
                    <a:p>
                      <a:pPr marL="0" marR="0">
                        <a:lnSpc>
                          <a:spcPct val="115000"/>
                        </a:lnSpc>
                        <a:spcBef>
                          <a:spcPts val="0"/>
                        </a:spcBef>
                        <a:spcAft>
                          <a:spcPts val="0"/>
                        </a:spcAft>
                      </a:pPr>
                      <a:r>
                        <a:rPr lang="en-US" sz="1600">
                          <a:solidFill>
                            <a:schemeClr val="tx1">
                              <a:lumMod val="75000"/>
                              <a:lumOff val="25000"/>
                            </a:schemeClr>
                          </a:solidFill>
                          <a:effectLst/>
                        </a:rPr>
                        <a:t>2. Enter different passwords in the password and confirm password fields.</a:t>
                      </a:r>
                      <a:endParaRPr lang="en-GB" sz="1600">
                        <a:solidFill>
                          <a:schemeClr val="tx1">
                            <a:lumMod val="75000"/>
                            <a:lumOff val="25000"/>
                          </a:schemeClr>
                        </a:solidFill>
                        <a:effectLst/>
                      </a:endParaRPr>
                    </a:p>
                    <a:p>
                      <a:pPr marL="0" marR="0">
                        <a:lnSpc>
                          <a:spcPct val="115000"/>
                        </a:lnSpc>
                        <a:spcBef>
                          <a:spcPts val="0"/>
                        </a:spcBef>
                        <a:spcAft>
                          <a:spcPts val="0"/>
                        </a:spcAft>
                      </a:pPr>
                      <a:r>
                        <a:rPr lang="en-US" sz="1600">
                          <a:solidFill>
                            <a:schemeClr val="tx1">
                              <a:lumMod val="75000"/>
                              <a:lumOff val="25000"/>
                            </a:schemeClr>
                          </a:solidFill>
                          <a:effectLst/>
                        </a:rPr>
                        <a:t> 3. Click on the sign-up button.</a:t>
                      </a:r>
                      <a:endParaRPr lang="en-GB" sz="16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65232" marR="137921" marT="137921" marB="137921">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pPr marL="0" marR="0">
                        <a:lnSpc>
                          <a:spcPct val="115000"/>
                        </a:lnSpc>
                        <a:spcBef>
                          <a:spcPts val="0"/>
                        </a:spcBef>
                        <a:spcAft>
                          <a:spcPts val="0"/>
                        </a:spcAft>
                      </a:pPr>
                      <a:r>
                        <a:rPr lang="en-US" sz="1600" dirty="0">
                          <a:solidFill>
                            <a:schemeClr val="tx1">
                              <a:lumMod val="75000"/>
                              <a:lumOff val="25000"/>
                            </a:schemeClr>
                          </a:solidFill>
                          <a:effectLst/>
                        </a:rPr>
                        <a:t>User receives an error message indicating passwords do not match.</a:t>
                      </a:r>
                      <a:endParaRPr lang="en-GB" sz="16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65232" marR="137921" marT="137921" marB="137921">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extLst>
                  <a:ext uri="{0D108BD9-81ED-4DB2-BD59-A6C34878D82A}">
                    <a16:rowId xmlns:a16="http://schemas.microsoft.com/office/drawing/2014/main" val="2667153125"/>
                  </a:ext>
                </a:extLst>
              </a:tr>
            </a:tbl>
          </a:graphicData>
        </a:graphic>
      </p:graphicFrame>
    </p:spTree>
    <p:extLst>
      <p:ext uri="{BB962C8B-B14F-4D97-AF65-F5344CB8AC3E}">
        <p14:creationId xmlns:p14="http://schemas.microsoft.com/office/powerpoint/2010/main" val="304875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ppt_x"/>
                                          </p:val>
                                        </p:tav>
                                        <p:tav tm="100000">
                                          <p:val>
                                            <p:strVal val="#ppt_x"/>
                                          </p:val>
                                        </p:tav>
                                      </p:tavLst>
                                    </p:anim>
                                    <p:anim calcmode="lin" valueType="num">
                                      <p:cBhvr additive="base">
                                        <p:cTn id="1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2C063E-0A8B-5251-20AD-06CA8BF9F177}"/>
              </a:ext>
            </a:extLst>
          </p:cNvPr>
          <p:cNvSpPr>
            <a:spLocks noGrp="1"/>
          </p:cNvSpPr>
          <p:nvPr>
            <p:ph type="title"/>
          </p:nvPr>
        </p:nvSpPr>
        <p:spPr>
          <a:xfrm>
            <a:off x="958321" y="626364"/>
            <a:ext cx="16364460" cy="1874091"/>
          </a:xfrm>
        </p:spPr>
        <p:txBody>
          <a:bodyPr vert="horz" lIns="91440" tIns="45720" rIns="91440" bIns="45720" rtlCol="0" anchor="ctr">
            <a:normAutofit/>
          </a:bodyPr>
          <a:lstStyle/>
          <a:p>
            <a:pPr lvl="0">
              <a:lnSpc>
                <a:spcPct val="90000"/>
              </a:lnSpc>
            </a:pPr>
            <a:r>
              <a:rPr lang="en-US" sz="9900" b="1" kern="1200" dirty="0">
                <a:solidFill>
                  <a:srgbClr val="22AA73"/>
                </a:solidFill>
                <a:effectLst/>
                <a:latin typeface="+mj-lt"/>
                <a:ea typeface="+mj-ea"/>
                <a:cs typeface="+mj-cs"/>
              </a:rPr>
              <a:t>3-Application Test Cases</a:t>
            </a:r>
            <a:endParaRPr lang="en-US" sz="9900" b="1" kern="1200" dirty="0">
              <a:solidFill>
                <a:srgbClr val="22AA73"/>
              </a:solidFill>
              <a:latin typeface="+mj-lt"/>
              <a:ea typeface="+mj-ea"/>
              <a:cs typeface="+mj-cs"/>
            </a:endParaRPr>
          </a:p>
        </p:txBody>
      </p:sp>
      <p:sp>
        <p:nvSpPr>
          <p:cNvPr id="8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1553" y="2600181"/>
            <a:ext cx="6858000" cy="27432"/>
          </a:xfrm>
          <a:custGeom>
            <a:avLst/>
            <a:gdLst>
              <a:gd name="connsiteX0" fmla="*/ 0 w 6858000"/>
              <a:gd name="connsiteY0" fmla="*/ 0 h 27432"/>
              <a:gd name="connsiteX1" fmla="*/ 685800 w 6858000"/>
              <a:gd name="connsiteY1" fmla="*/ 0 h 27432"/>
              <a:gd name="connsiteX2" fmla="*/ 1440180 w 6858000"/>
              <a:gd name="connsiteY2" fmla="*/ 0 h 27432"/>
              <a:gd name="connsiteX3" fmla="*/ 2057400 w 6858000"/>
              <a:gd name="connsiteY3" fmla="*/ 0 h 27432"/>
              <a:gd name="connsiteX4" fmla="*/ 2606040 w 6858000"/>
              <a:gd name="connsiteY4" fmla="*/ 0 h 27432"/>
              <a:gd name="connsiteX5" fmla="*/ 3154680 w 6858000"/>
              <a:gd name="connsiteY5" fmla="*/ 0 h 27432"/>
              <a:gd name="connsiteX6" fmla="*/ 3634740 w 6858000"/>
              <a:gd name="connsiteY6" fmla="*/ 0 h 27432"/>
              <a:gd name="connsiteX7" fmla="*/ 4457700 w 6858000"/>
              <a:gd name="connsiteY7" fmla="*/ 0 h 27432"/>
              <a:gd name="connsiteX8" fmla="*/ 5280660 w 6858000"/>
              <a:gd name="connsiteY8" fmla="*/ 0 h 27432"/>
              <a:gd name="connsiteX9" fmla="*/ 6103620 w 6858000"/>
              <a:gd name="connsiteY9" fmla="*/ 0 h 27432"/>
              <a:gd name="connsiteX10" fmla="*/ 6858000 w 6858000"/>
              <a:gd name="connsiteY10" fmla="*/ 0 h 27432"/>
              <a:gd name="connsiteX11" fmla="*/ 6858000 w 6858000"/>
              <a:gd name="connsiteY11" fmla="*/ 27432 h 27432"/>
              <a:gd name="connsiteX12" fmla="*/ 6172200 w 6858000"/>
              <a:gd name="connsiteY12" fmla="*/ 27432 h 27432"/>
              <a:gd name="connsiteX13" fmla="*/ 5417820 w 6858000"/>
              <a:gd name="connsiteY13" fmla="*/ 27432 h 27432"/>
              <a:gd name="connsiteX14" fmla="*/ 4937760 w 6858000"/>
              <a:gd name="connsiteY14" fmla="*/ 27432 h 27432"/>
              <a:gd name="connsiteX15" fmla="*/ 4457700 w 6858000"/>
              <a:gd name="connsiteY15" fmla="*/ 27432 h 27432"/>
              <a:gd name="connsiteX16" fmla="*/ 3977640 w 6858000"/>
              <a:gd name="connsiteY16" fmla="*/ 27432 h 27432"/>
              <a:gd name="connsiteX17" fmla="*/ 3429000 w 6858000"/>
              <a:gd name="connsiteY17" fmla="*/ 27432 h 27432"/>
              <a:gd name="connsiteX18" fmla="*/ 2880360 w 6858000"/>
              <a:gd name="connsiteY18" fmla="*/ 27432 h 27432"/>
              <a:gd name="connsiteX19" fmla="*/ 2331720 w 6858000"/>
              <a:gd name="connsiteY19" fmla="*/ 27432 h 27432"/>
              <a:gd name="connsiteX20" fmla="*/ 1783080 w 6858000"/>
              <a:gd name="connsiteY20" fmla="*/ 27432 h 27432"/>
              <a:gd name="connsiteX21" fmla="*/ 1234440 w 6858000"/>
              <a:gd name="connsiteY21" fmla="*/ 27432 h 27432"/>
              <a:gd name="connsiteX22" fmla="*/ 0 w 6858000"/>
              <a:gd name="connsiteY22" fmla="*/ 27432 h 27432"/>
              <a:gd name="connsiteX23" fmla="*/ 0 w 6858000"/>
              <a:gd name="connsiteY23"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58000" h="27432" fill="none" extrusionOk="0">
                <a:moveTo>
                  <a:pt x="0" y="0"/>
                </a:moveTo>
                <a:cubicBezTo>
                  <a:pt x="215590" y="-30068"/>
                  <a:pt x="451130" y="3342"/>
                  <a:pt x="685800" y="0"/>
                </a:cubicBezTo>
                <a:cubicBezTo>
                  <a:pt x="920470" y="-3342"/>
                  <a:pt x="1074689" y="-1124"/>
                  <a:pt x="1440180" y="0"/>
                </a:cubicBezTo>
                <a:cubicBezTo>
                  <a:pt x="1805671" y="1124"/>
                  <a:pt x="1804503" y="24385"/>
                  <a:pt x="2057400" y="0"/>
                </a:cubicBezTo>
                <a:cubicBezTo>
                  <a:pt x="2310297" y="-24385"/>
                  <a:pt x="2441267" y="14201"/>
                  <a:pt x="2606040" y="0"/>
                </a:cubicBezTo>
                <a:cubicBezTo>
                  <a:pt x="2770813" y="-14201"/>
                  <a:pt x="3030077" y="-8591"/>
                  <a:pt x="3154680" y="0"/>
                </a:cubicBezTo>
                <a:cubicBezTo>
                  <a:pt x="3279283" y="8591"/>
                  <a:pt x="3408730" y="2964"/>
                  <a:pt x="3634740" y="0"/>
                </a:cubicBezTo>
                <a:cubicBezTo>
                  <a:pt x="3860750" y="-2964"/>
                  <a:pt x="4113360" y="31645"/>
                  <a:pt x="4457700" y="0"/>
                </a:cubicBezTo>
                <a:cubicBezTo>
                  <a:pt x="4802040" y="-31645"/>
                  <a:pt x="4891056" y="-34232"/>
                  <a:pt x="5280660" y="0"/>
                </a:cubicBezTo>
                <a:cubicBezTo>
                  <a:pt x="5670264" y="34232"/>
                  <a:pt x="5850574" y="-30118"/>
                  <a:pt x="6103620" y="0"/>
                </a:cubicBezTo>
                <a:cubicBezTo>
                  <a:pt x="6356666" y="30118"/>
                  <a:pt x="6500548" y="26566"/>
                  <a:pt x="6858000" y="0"/>
                </a:cubicBezTo>
                <a:cubicBezTo>
                  <a:pt x="6858934" y="12270"/>
                  <a:pt x="6856937" y="20068"/>
                  <a:pt x="6858000" y="27432"/>
                </a:cubicBezTo>
                <a:cubicBezTo>
                  <a:pt x="6631559" y="18669"/>
                  <a:pt x="6328621" y="9880"/>
                  <a:pt x="6172200" y="27432"/>
                </a:cubicBezTo>
                <a:cubicBezTo>
                  <a:pt x="6015779" y="44984"/>
                  <a:pt x="5587593" y="50957"/>
                  <a:pt x="5417820" y="27432"/>
                </a:cubicBezTo>
                <a:cubicBezTo>
                  <a:pt x="5248047" y="3907"/>
                  <a:pt x="5064249" y="35470"/>
                  <a:pt x="4937760" y="27432"/>
                </a:cubicBezTo>
                <a:cubicBezTo>
                  <a:pt x="4811271" y="19394"/>
                  <a:pt x="4608241" y="38748"/>
                  <a:pt x="4457700" y="27432"/>
                </a:cubicBezTo>
                <a:cubicBezTo>
                  <a:pt x="4307159" y="16116"/>
                  <a:pt x="4159191" y="16480"/>
                  <a:pt x="3977640" y="27432"/>
                </a:cubicBezTo>
                <a:cubicBezTo>
                  <a:pt x="3796089" y="38384"/>
                  <a:pt x="3667146" y="13299"/>
                  <a:pt x="3429000" y="27432"/>
                </a:cubicBezTo>
                <a:cubicBezTo>
                  <a:pt x="3190854" y="41565"/>
                  <a:pt x="3107099" y="22812"/>
                  <a:pt x="2880360" y="27432"/>
                </a:cubicBezTo>
                <a:cubicBezTo>
                  <a:pt x="2653621" y="32052"/>
                  <a:pt x="2590509" y="47999"/>
                  <a:pt x="2331720" y="27432"/>
                </a:cubicBezTo>
                <a:cubicBezTo>
                  <a:pt x="2072931" y="6865"/>
                  <a:pt x="1918868" y="13213"/>
                  <a:pt x="1783080" y="27432"/>
                </a:cubicBezTo>
                <a:cubicBezTo>
                  <a:pt x="1647292" y="41651"/>
                  <a:pt x="1435571" y="28957"/>
                  <a:pt x="1234440" y="27432"/>
                </a:cubicBezTo>
                <a:cubicBezTo>
                  <a:pt x="1033309" y="25907"/>
                  <a:pt x="360779" y="-20159"/>
                  <a:pt x="0" y="27432"/>
                </a:cubicBezTo>
                <a:cubicBezTo>
                  <a:pt x="-1194" y="21937"/>
                  <a:pt x="1202" y="7917"/>
                  <a:pt x="0" y="0"/>
                </a:cubicBezTo>
                <a:close/>
              </a:path>
              <a:path w="6858000" h="27432" stroke="0" extrusionOk="0">
                <a:moveTo>
                  <a:pt x="0" y="0"/>
                </a:moveTo>
                <a:cubicBezTo>
                  <a:pt x="199753" y="11129"/>
                  <a:pt x="427543" y="-24377"/>
                  <a:pt x="548640" y="0"/>
                </a:cubicBezTo>
                <a:cubicBezTo>
                  <a:pt x="669737" y="24377"/>
                  <a:pt x="858975" y="-6980"/>
                  <a:pt x="1028700" y="0"/>
                </a:cubicBezTo>
                <a:cubicBezTo>
                  <a:pt x="1198425" y="6980"/>
                  <a:pt x="1339223" y="9579"/>
                  <a:pt x="1577340" y="0"/>
                </a:cubicBezTo>
                <a:cubicBezTo>
                  <a:pt x="1815457" y="-9579"/>
                  <a:pt x="1981259" y="26161"/>
                  <a:pt x="2263140" y="0"/>
                </a:cubicBezTo>
                <a:cubicBezTo>
                  <a:pt x="2545021" y="-26161"/>
                  <a:pt x="2797354" y="3173"/>
                  <a:pt x="3017520" y="0"/>
                </a:cubicBezTo>
                <a:cubicBezTo>
                  <a:pt x="3237686" y="-3173"/>
                  <a:pt x="3502108" y="34170"/>
                  <a:pt x="3840480" y="0"/>
                </a:cubicBezTo>
                <a:cubicBezTo>
                  <a:pt x="4178852" y="-34170"/>
                  <a:pt x="4330073" y="24591"/>
                  <a:pt x="4663440" y="0"/>
                </a:cubicBezTo>
                <a:cubicBezTo>
                  <a:pt x="4996807" y="-24591"/>
                  <a:pt x="5064374" y="-9832"/>
                  <a:pt x="5280660" y="0"/>
                </a:cubicBezTo>
                <a:cubicBezTo>
                  <a:pt x="5496946" y="9832"/>
                  <a:pt x="5660598" y="-22499"/>
                  <a:pt x="6035040" y="0"/>
                </a:cubicBezTo>
                <a:cubicBezTo>
                  <a:pt x="6409482" y="22499"/>
                  <a:pt x="6465852" y="8665"/>
                  <a:pt x="6858000" y="0"/>
                </a:cubicBezTo>
                <a:cubicBezTo>
                  <a:pt x="6858316" y="13405"/>
                  <a:pt x="6858486" y="14360"/>
                  <a:pt x="6858000" y="27432"/>
                </a:cubicBezTo>
                <a:cubicBezTo>
                  <a:pt x="6561421" y="57414"/>
                  <a:pt x="6483029" y="41776"/>
                  <a:pt x="6172200" y="27432"/>
                </a:cubicBezTo>
                <a:cubicBezTo>
                  <a:pt x="5861371" y="13088"/>
                  <a:pt x="5665550" y="52650"/>
                  <a:pt x="5417820" y="27432"/>
                </a:cubicBezTo>
                <a:cubicBezTo>
                  <a:pt x="5170090" y="2214"/>
                  <a:pt x="4952853" y="56369"/>
                  <a:pt x="4800600" y="27432"/>
                </a:cubicBezTo>
                <a:cubicBezTo>
                  <a:pt x="4648347" y="-1505"/>
                  <a:pt x="4376162" y="9762"/>
                  <a:pt x="4183380" y="27432"/>
                </a:cubicBezTo>
                <a:cubicBezTo>
                  <a:pt x="3990598" y="45102"/>
                  <a:pt x="3680061" y="65071"/>
                  <a:pt x="3360420" y="27432"/>
                </a:cubicBezTo>
                <a:cubicBezTo>
                  <a:pt x="3040779" y="-10207"/>
                  <a:pt x="3085116" y="25176"/>
                  <a:pt x="2811780" y="27432"/>
                </a:cubicBezTo>
                <a:cubicBezTo>
                  <a:pt x="2538444" y="29688"/>
                  <a:pt x="2242657" y="48552"/>
                  <a:pt x="2057400" y="27432"/>
                </a:cubicBezTo>
                <a:cubicBezTo>
                  <a:pt x="1872143" y="6312"/>
                  <a:pt x="1686102" y="29937"/>
                  <a:pt x="1577340" y="27432"/>
                </a:cubicBezTo>
                <a:cubicBezTo>
                  <a:pt x="1468578" y="24927"/>
                  <a:pt x="1195030" y="38035"/>
                  <a:pt x="891540" y="27432"/>
                </a:cubicBezTo>
                <a:cubicBezTo>
                  <a:pt x="588050" y="16829"/>
                  <a:pt x="299230" y="-3970"/>
                  <a:pt x="0" y="27432"/>
                </a:cubicBezTo>
                <a:cubicBezTo>
                  <a:pt x="-116" y="21844"/>
                  <a:pt x="591" y="653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E16C9D0F-66F5-8A8C-D1EA-E09BCA64866C}"/>
              </a:ext>
            </a:extLst>
          </p:cNvPr>
          <p:cNvGraphicFramePr>
            <a:graphicFrameLocks noGrp="1"/>
          </p:cNvGraphicFramePr>
          <p:nvPr>
            <p:extLst>
              <p:ext uri="{D42A27DB-BD31-4B8C-83A1-F6EECF244321}">
                <p14:modId xmlns:p14="http://schemas.microsoft.com/office/powerpoint/2010/main" val="343671721"/>
              </p:ext>
            </p:extLst>
          </p:nvPr>
        </p:nvGraphicFramePr>
        <p:xfrm>
          <a:off x="1922145" y="3950208"/>
          <a:ext cx="14439140" cy="5379530"/>
        </p:xfrm>
        <a:graphic>
          <a:graphicData uri="http://schemas.openxmlformats.org/drawingml/2006/table">
            <a:tbl>
              <a:tblPr firstRow="1" firstCol="1" bandRow="1">
                <a:noFill/>
                <a:tableStyleId>{5C22544A-7EE6-4342-B048-85BDC9FD1C3A}</a:tableStyleId>
              </a:tblPr>
              <a:tblGrid>
                <a:gridCol w="3280703">
                  <a:extLst>
                    <a:ext uri="{9D8B030D-6E8A-4147-A177-3AD203B41FA5}">
                      <a16:colId xmlns:a16="http://schemas.microsoft.com/office/drawing/2014/main" val="1466062366"/>
                    </a:ext>
                  </a:extLst>
                </a:gridCol>
                <a:gridCol w="3298770">
                  <a:extLst>
                    <a:ext uri="{9D8B030D-6E8A-4147-A177-3AD203B41FA5}">
                      <a16:colId xmlns:a16="http://schemas.microsoft.com/office/drawing/2014/main" val="3883751960"/>
                    </a:ext>
                  </a:extLst>
                </a:gridCol>
                <a:gridCol w="3927915">
                  <a:extLst>
                    <a:ext uri="{9D8B030D-6E8A-4147-A177-3AD203B41FA5}">
                      <a16:colId xmlns:a16="http://schemas.microsoft.com/office/drawing/2014/main" val="2685845749"/>
                    </a:ext>
                  </a:extLst>
                </a:gridCol>
                <a:gridCol w="3931752">
                  <a:extLst>
                    <a:ext uri="{9D8B030D-6E8A-4147-A177-3AD203B41FA5}">
                      <a16:colId xmlns:a16="http://schemas.microsoft.com/office/drawing/2014/main" val="888632389"/>
                    </a:ext>
                  </a:extLst>
                </a:gridCol>
              </a:tblGrid>
              <a:tr h="721854">
                <a:tc>
                  <a:txBody>
                    <a:bodyPr/>
                    <a:lstStyle/>
                    <a:p>
                      <a:pPr marL="0" marR="0" algn="ctr">
                        <a:lnSpc>
                          <a:spcPct val="115000"/>
                        </a:lnSpc>
                        <a:spcBef>
                          <a:spcPts val="0"/>
                        </a:spcBef>
                        <a:spcAft>
                          <a:spcPts val="0"/>
                        </a:spcAft>
                      </a:pPr>
                      <a:r>
                        <a:rPr lang="en-US" sz="2600" b="0" cap="none" spc="0">
                          <a:solidFill>
                            <a:schemeClr val="tx1"/>
                          </a:solidFill>
                          <a:effectLst/>
                        </a:rPr>
                        <a:t>Test Case ID</a:t>
                      </a:r>
                      <a:endParaRPr lang="en-GB" sz="2600" b="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25600" marR="125600" marT="117227" marB="117227">
                    <a:lnL w="12700" cmpd="sng">
                      <a:noFill/>
                    </a:lnL>
                    <a:lnR w="12700" cmpd="sng">
                      <a:noFill/>
                    </a:lnR>
                    <a:lnT w="28575" cap="flat" cmpd="sng" algn="ctr">
                      <a:solidFill>
                        <a:schemeClr val="tx1"/>
                      </a:solidFill>
                      <a:prstDash val="solid"/>
                    </a:lnT>
                    <a:lnB w="38100" cmpd="sng">
                      <a:noFill/>
                    </a:lnB>
                    <a:noFill/>
                  </a:tcPr>
                </a:tc>
                <a:tc>
                  <a:txBody>
                    <a:bodyPr/>
                    <a:lstStyle/>
                    <a:p>
                      <a:pPr marL="0" marR="0" algn="ctr">
                        <a:lnSpc>
                          <a:spcPct val="115000"/>
                        </a:lnSpc>
                        <a:spcBef>
                          <a:spcPts val="0"/>
                        </a:spcBef>
                        <a:spcAft>
                          <a:spcPts val="0"/>
                        </a:spcAft>
                      </a:pPr>
                      <a:r>
                        <a:rPr lang="en-US" sz="2600" b="0" cap="none" spc="0">
                          <a:solidFill>
                            <a:schemeClr val="tx1"/>
                          </a:solidFill>
                          <a:effectLst/>
                        </a:rPr>
                        <a:t>Description</a:t>
                      </a:r>
                      <a:endParaRPr lang="en-GB" sz="2600" b="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25600" marR="125600" marT="117227" marB="117227">
                    <a:lnL w="12700" cmpd="sng">
                      <a:noFill/>
                    </a:lnL>
                    <a:lnR w="12700" cmpd="sng">
                      <a:noFill/>
                    </a:lnR>
                    <a:lnT w="28575" cap="flat" cmpd="sng" algn="ctr">
                      <a:solidFill>
                        <a:schemeClr val="tx1"/>
                      </a:solidFill>
                      <a:prstDash val="solid"/>
                    </a:lnT>
                    <a:lnB w="38100" cmpd="sng">
                      <a:noFill/>
                    </a:lnB>
                    <a:noFill/>
                  </a:tcPr>
                </a:tc>
                <a:tc>
                  <a:txBody>
                    <a:bodyPr/>
                    <a:lstStyle/>
                    <a:p>
                      <a:pPr marL="0" marR="0" algn="ctr">
                        <a:lnSpc>
                          <a:spcPct val="115000"/>
                        </a:lnSpc>
                        <a:spcBef>
                          <a:spcPts val="0"/>
                        </a:spcBef>
                        <a:spcAft>
                          <a:spcPts val="0"/>
                        </a:spcAft>
                      </a:pPr>
                      <a:r>
                        <a:rPr lang="en-US" sz="2600" b="0" cap="none" spc="0">
                          <a:solidFill>
                            <a:schemeClr val="tx1"/>
                          </a:solidFill>
                          <a:effectLst/>
                        </a:rPr>
                        <a:t>Steps</a:t>
                      </a:r>
                      <a:endParaRPr lang="en-GB" sz="2600" b="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25600" marR="125600" marT="117227" marB="117227">
                    <a:lnL w="12700" cmpd="sng">
                      <a:noFill/>
                    </a:lnL>
                    <a:lnR w="12700" cmpd="sng">
                      <a:noFill/>
                    </a:lnR>
                    <a:lnT w="28575" cap="flat" cmpd="sng" algn="ctr">
                      <a:solidFill>
                        <a:schemeClr val="tx1"/>
                      </a:solidFill>
                      <a:prstDash val="solid"/>
                    </a:lnT>
                    <a:lnB w="38100" cmpd="sng">
                      <a:noFill/>
                    </a:lnB>
                    <a:noFill/>
                  </a:tcPr>
                </a:tc>
                <a:tc>
                  <a:txBody>
                    <a:bodyPr/>
                    <a:lstStyle/>
                    <a:p>
                      <a:pPr marL="0" marR="0" algn="ctr">
                        <a:lnSpc>
                          <a:spcPct val="115000"/>
                        </a:lnSpc>
                        <a:spcBef>
                          <a:spcPts val="0"/>
                        </a:spcBef>
                        <a:spcAft>
                          <a:spcPts val="0"/>
                        </a:spcAft>
                      </a:pPr>
                      <a:r>
                        <a:rPr lang="en-US" sz="2600" b="0" cap="none" spc="0">
                          <a:solidFill>
                            <a:schemeClr val="tx1"/>
                          </a:solidFill>
                          <a:effectLst/>
                        </a:rPr>
                        <a:t>Expected Result</a:t>
                      </a:r>
                      <a:endParaRPr lang="en-GB" sz="2600" b="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25600" marR="125600" marT="117227" marB="117227">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991384438"/>
                  </a:ext>
                </a:extLst>
              </a:tr>
              <a:tr h="2069962">
                <a:tc>
                  <a:txBody>
                    <a:bodyPr/>
                    <a:lstStyle/>
                    <a:p>
                      <a:pPr marL="0" marR="0">
                        <a:lnSpc>
                          <a:spcPct val="115000"/>
                        </a:lnSpc>
                        <a:spcBef>
                          <a:spcPts val="0"/>
                        </a:spcBef>
                        <a:spcAft>
                          <a:spcPts val="0"/>
                        </a:spcAft>
                      </a:pPr>
                      <a:r>
                        <a:rPr lang="en-US" sz="2600" b="1" cap="none" spc="0">
                          <a:solidFill>
                            <a:schemeClr val="tx1"/>
                          </a:solidFill>
                          <a:effectLst/>
                        </a:rPr>
                        <a:t>3.1</a:t>
                      </a:r>
                      <a:endParaRPr lang="en-GB" sz="26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25600" marR="125600" marT="117227" marB="117227">
                    <a:lnL w="28575" cap="flat" cmpd="sng" algn="ctr">
                      <a:noFill/>
                      <a:prstDash val="solid"/>
                    </a:lnL>
                    <a:lnR w="12700" cmpd="sng">
                      <a:noFill/>
                      <a:prstDash val="solid"/>
                    </a:lnR>
                    <a:lnT w="38100" cmpd="sng">
                      <a:noFill/>
                    </a:lnT>
                    <a:lnB w="12700" cap="flat" cmpd="sng" algn="ctr">
                      <a:noFill/>
                      <a:prstDash val="solid"/>
                    </a:lnB>
                    <a:noFill/>
                  </a:tcPr>
                </a:tc>
                <a:tc>
                  <a:txBody>
                    <a:bodyPr/>
                    <a:lstStyle/>
                    <a:p>
                      <a:pPr marL="0" marR="0">
                        <a:lnSpc>
                          <a:spcPct val="115000"/>
                        </a:lnSpc>
                        <a:spcBef>
                          <a:spcPts val="0"/>
                        </a:spcBef>
                        <a:spcAft>
                          <a:spcPts val="0"/>
                        </a:spcAft>
                      </a:pPr>
                      <a:r>
                        <a:rPr lang="en-US" sz="2600" cap="none" spc="0">
                          <a:solidFill>
                            <a:schemeClr val="tx1"/>
                          </a:solidFill>
                          <a:effectLst/>
                        </a:rPr>
                        <a:t>View Profile</a:t>
                      </a:r>
                      <a:endParaRPr lang="en-GB" sz="26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25600" marR="125600" marT="117227" marB="117227">
                    <a:lnL w="12700" cmpd="sng">
                      <a:noFill/>
                      <a:prstDash val="solid"/>
                    </a:lnL>
                    <a:lnR w="12700" cmpd="sng">
                      <a:noFill/>
                      <a:prstDash val="solid"/>
                    </a:lnR>
                    <a:lnT w="38100" cmpd="sng">
                      <a:noFill/>
                    </a:lnT>
                    <a:lnB w="12700" cap="flat" cmpd="sng" algn="ctr">
                      <a:noFill/>
                      <a:prstDash val="solid"/>
                    </a:lnB>
                    <a:noFill/>
                  </a:tcPr>
                </a:tc>
                <a:tc>
                  <a:txBody>
                    <a:bodyPr/>
                    <a:lstStyle/>
                    <a:p>
                      <a:pPr marL="0" marR="0">
                        <a:lnSpc>
                          <a:spcPct val="115000"/>
                        </a:lnSpc>
                        <a:spcBef>
                          <a:spcPts val="0"/>
                        </a:spcBef>
                        <a:spcAft>
                          <a:spcPts val="0"/>
                        </a:spcAft>
                      </a:pPr>
                      <a:r>
                        <a:rPr lang="en-US" sz="2600" cap="none" spc="0">
                          <a:solidFill>
                            <a:schemeClr val="tx1"/>
                          </a:solidFill>
                          <a:effectLst/>
                        </a:rPr>
                        <a:t>1. Log in to the application.</a:t>
                      </a:r>
                      <a:endParaRPr lang="en-GB" sz="2600" cap="none" spc="0">
                        <a:solidFill>
                          <a:schemeClr val="tx1"/>
                        </a:solidFill>
                        <a:effectLst/>
                      </a:endParaRPr>
                    </a:p>
                    <a:p>
                      <a:pPr marL="0" marR="0">
                        <a:lnSpc>
                          <a:spcPct val="115000"/>
                        </a:lnSpc>
                        <a:spcBef>
                          <a:spcPts val="0"/>
                        </a:spcBef>
                        <a:spcAft>
                          <a:spcPts val="0"/>
                        </a:spcAft>
                      </a:pPr>
                      <a:r>
                        <a:rPr lang="en-US" sz="2600" cap="none" spc="0">
                          <a:solidFill>
                            <a:schemeClr val="tx1"/>
                          </a:solidFill>
                          <a:effectLst/>
                        </a:rPr>
                        <a:t> 2. Navigate to the profile page.</a:t>
                      </a:r>
                      <a:endParaRPr lang="en-GB" sz="26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25600" marR="125600" marT="117227" marB="117227">
                    <a:lnL w="12700" cmpd="sng">
                      <a:noFill/>
                      <a:prstDash val="solid"/>
                    </a:lnL>
                    <a:lnR w="12700" cmpd="sng">
                      <a:noFill/>
                      <a:prstDash val="solid"/>
                    </a:lnR>
                    <a:lnT w="38100" cmpd="sng">
                      <a:noFill/>
                    </a:lnT>
                    <a:lnB w="12700" cap="flat" cmpd="sng" algn="ctr">
                      <a:noFill/>
                      <a:prstDash val="solid"/>
                    </a:lnB>
                    <a:noFill/>
                  </a:tcPr>
                </a:tc>
                <a:tc>
                  <a:txBody>
                    <a:bodyPr/>
                    <a:lstStyle/>
                    <a:p>
                      <a:pPr marL="0" marR="0">
                        <a:lnSpc>
                          <a:spcPct val="115000"/>
                        </a:lnSpc>
                        <a:spcBef>
                          <a:spcPts val="0"/>
                        </a:spcBef>
                        <a:spcAft>
                          <a:spcPts val="0"/>
                        </a:spcAft>
                      </a:pPr>
                      <a:r>
                        <a:rPr lang="en-US" sz="2600" cap="none" spc="0">
                          <a:solidFill>
                            <a:schemeClr val="tx1"/>
                          </a:solidFill>
                          <a:effectLst/>
                        </a:rPr>
                        <a:t>User can view their profile information.</a:t>
                      </a:r>
                      <a:endParaRPr lang="en-GB" sz="26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25600" marR="125600" marT="117227" marB="117227">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693505461"/>
                  </a:ext>
                </a:extLst>
              </a:tr>
              <a:tr h="2587714">
                <a:tc>
                  <a:txBody>
                    <a:bodyPr/>
                    <a:lstStyle/>
                    <a:p>
                      <a:pPr marL="0" marR="0">
                        <a:lnSpc>
                          <a:spcPct val="115000"/>
                        </a:lnSpc>
                        <a:spcBef>
                          <a:spcPts val="0"/>
                        </a:spcBef>
                        <a:spcAft>
                          <a:spcPts val="0"/>
                        </a:spcAft>
                      </a:pPr>
                      <a:r>
                        <a:rPr lang="en-US" sz="2600" b="1" cap="none" spc="0" dirty="0">
                          <a:solidFill>
                            <a:schemeClr val="tx1"/>
                          </a:solidFill>
                          <a:effectLst/>
                        </a:rPr>
                        <a:t>3.2</a:t>
                      </a:r>
                      <a:endParaRPr lang="en-GB" sz="26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25600" marR="125600" marT="117227" marB="117227">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a:lnSpc>
                          <a:spcPct val="115000"/>
                        </a:lnSpc>
                        <a:spcBef>
                          <a:spcPts val="0"/>
                        </a:spcBef>
                        <a:spcAft>
                          <a:spcPts val="0"/>
                        </a:spcAft>
                      </a:pPr>
                      <a:r>
                        <a:rPr lang="en-US" sz="2200" cap="none" spc="0" dirty="0">
                          <a:solidFill>
                            <a:schemeClr val="tx1"/>
                          </a:solidFill>
                          <a:effectLst/>
                        </a:rPr>
                        <a:t>Edit Profile</a:t>
                      </a:r>
                      <a:endParaRPr lang="en-GB" sz="22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25600" marR="125600" marT="117227" marB="117227">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a:lnSpc>
                          <a:spcPct val="115000"/>
                        </a:lnSpc>
                        <a:spcBef>
                          <a:spcPts val="0"/>
                        </a:spcBef>
                        <a:spcAft>
                          <a:spcPts val="0"/>
                        </a:spcAft>
                      </a:pPr>
                      <a:r>
                        <a:rPr lang="en-US" sz="2200" cap="none" spc="0">
                          <a:solidFill>
                            <a:schemeClr val="tx1"/>
                          </a:solidFill>
                          <a:effectLst/>
                        </a:rPr>
                        <a:t>1. Log in to the application.</a:t>
                      </a:r>
                      <a:endParaRPr lang="en-GB" sz="2200" cap="none" spc="0">
                        <a:solidFill>
                          <a:schemeClr val="tx1"/>
                        </a:solidFill>
                        <a:effectLst/>
                      </a:endParaRPr>
                    </a:p>
                    <a:p>
                      <a:pPr marL="0" marR="0">
                        <a:lnSpc>
                          <a:spcPct val="115000"/>
                        </a:lnSpc>
                        <a:spcBef>
                          <a:spcPts val="0"/>
                        </a:spcBef>
                        <a:spcAft>
                          <a:spcPts val="0"/>
                        </a:spcAft>
                      </a:pPr>
                      <a:r>
                        <a:rPr lang="en-US" sz="2200" cap="none" spc="0">
                          <a:solidFill>
                            <a:schemeClr val="tx1"/>
                          </a:solidFill>
                          <a:effectLst/>
                        </a:rPr>
                        <a:t>2. Navigate to the profile page.</a:t>
                      </a:r>
                      <a:endParaRPr lang="en-GB" sz="2200" cap="none" spc="0">
                        <a:solidFill>
                          <a:schemeClr val="tx1"/>
                        </a:solidFill>
                        <a:effectLst/>
                      </a:endParaRPr>
                    </a:p>
                    <a:p>
                      <a:pPr marL="0" marR="0">
                        <a:lnSpc>
                          <a:spcPct val="115000"/>
                        </a:lnSpc>
                        <a:spcBef>
                          <a:spcPts val="0"/>
                        </a:spcBef>
                        <a:spcAft>
                          <a:spcPts val="0"/>
                        </a:spcAft>
                      </a:pPr>
                      <a:r>
                        <a:rPr lang="en-US" sz="2200" cap="none" spc="0">
                          <a:solidFill>
                            <a:schemeClr val="tx1"/>
                          </a:solidFill>
                          <a:effectLst/>
                        </a:rPr>
                        <a:t>3 Click on the edit button.</a:t>
                      </a:r>
                      <a:endParaRPr lang="en-GB" sz="2200" cap="none" spc="0">
                        <a:solidFill>
                          <a:schemeClr val="tx1"/>
                        </a:solidFill>
                        <a:effectLst/>
                      </a:endParaRPr>
                    </a:p>
                    <a:p>
                      <a:pPr marL="0" marR="0">
                        <a:lnSpc>
                          <a:spcPct val="115000"/>
                        </a:lnSpc>
                        <a:spcBef>
                          <a:spcPts val="0"/>
                        </a:spcBef>
                        <a:spcAft>
                          <a:spcPts val="0"/>
                        </a:spcAft>
                      </a:pPr>
                      <a:r>
                        <a:rPr lang="en-US" sz="2200" cap="none" spc="0">
                          <a:solidFill>
                            <a:schemeClr val="tx1"/>
                          </a:solidFill>
                          <a:effectLst/>
                        </a:rPr>
                        <a:t>4. Update profile information.</a:t>
                      </a:r>
                      <a:endParaRPr lang="en-GB" sz="2200" cap="none" spc="0">
                        <a:solidFill>
                          <a:schemeClr val="tx1"/>
                        </a:solidFill>
                        <a:effectLst/>
                      </a:endParaRPr>
                    </a:p>
                    <a:p>
                      <a:pPr marL="0" marR="0">
                        <a:lnSpc>
                          <a:spcPct val="115000"/>
                        </a:lnSpc>
                        <a:spcBef>
                          <a:spcPts val="0"/>
                        </a:spcBef>
                        <a:spcAft>
                          <a:spcPts val="0"/>
                        </a:spcAft>
                      </a:pPr>
                      <a:r>
                        <a:rPr lang="en-US" sz="2200" cap="none" spc="0">
                          <a:solidFill>
                            <a:schemeClr val="tx1"/>
                          </a:solidFill>
                          <a:effectLst/>
                        </a:rPr>
                        <a:t>5 Click save.</a:t>
                      </a:r>
                      <a:endParaRPr lang="en-GB" sz="22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25600" marR="125600" marT="117227" marB="117227">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a:lnSpc>
                          <a:spcPct val="115000"/>
                        </a:lnSpc>
                        <a:spcBef>
                          <a:spcPts val="0"/>
                        </a:spcBef>
                        <a:spcAft>
                          <a:spcPts val="0"/>
                        </a:spcAft>
                      </a:pPr>
                      <a:r>
                        <a:rPr lang="en-US" sz="2200" cap="none" spc="0" dirty="0">
                          <a:solidFill>
                            <a:schemeClr val="tx1"/>
                          </a:solidFill>
                          <a:effectLst/>
                        </a:rPr>
                        <a:t>Profile information is updated successfully.</a:t>
                      </a:r>
                      <a:endParaRPr lang="en-GB" sz="22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25600" marR="125600" marT="117227" marB="117227">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564488534"/>
                  </a:ext>
                </a:extLst>
              </a:tr>
            </a:tbl>
          </a:graphicData>
        </a:graphic>
      </p:graphicFrame>
    </p:spTree>
    <p:extLst>
      <p:ext uri="{BB962C8B-B14F-4D97-AF65-F5344CB8AC3E}">
        <p14:creationId xmlns:p14="http://schemas.microsoft.com/office/powerpoint/2010/main" val="120101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ppt_x"/>
                                          </p:val>
                                        </p:tav>
                                        <p:tav tm="100000">
                                          <p:val>
                                            <p:strVal val="#ppt_x"/>
                                          </p:val>
                                        </p:tav>
                                      </p:tavLst>
                                    </p:anim>
                                    <p:anim calcmode="lin" valueType="num">
                                      <p:cBhvr additive="base">
                                        <p:cTn id="1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2C063E-0A8B-5251-20AD-06CA8BF9F177}"/>
              </a:ext>
            </a:extLst>
          </p:cNvPr>
          <p:cNvSpPr>
            <a:spLocks noGrp="1"/>
          </p:cNvSpPr>
          <p:nvPr>
            <p:ph type="title"/>
          </p:nvPr>
        </p:nvSpPr>
        <p:spPr>
          <a:xfrm>
            <a:off x="958323" y="958789"/>
            <a:ext cx="5357715" cy="5360274"/>
          </a:xfrm>
        </p:spPr>
        <p:txBody>
          <a:bodyPr vert="horz" lIns="91440" tIns="45720" rIns="91440" bIns="45720" rtlCol="0" anchor="b">
            <a:normAutofit/>
          </a:bodyPr>
          <a:lstStyle/>
          <a:p>
            <a:pPr lvl="0" algn="l">
              <a:lnSpc>
                <a:spcPct val="90000"/>
              </a:lnSpc>
            </a:pPr>
            <a:r>
              <a:rPr lang="en-US" sz="8400" b="1" kern="1200" dirty="0">
                <a:solidFill>
                  <a:srgbClr val="22AA73"/>
                </a:solidFill>
                <a:effectLst/>
                <a:latin typeface="+mj-lt"/>
                <a:ea typeface="+mj-ea"/>
                <a:cs typeface="+mj-cs"/>
              </a:rPr>
              <a:t>3-Application Test Cases</a:t>
            </a:r>
            <a:endParaRPr lang="en-US" sz="8400" b="1" kern="1200" dirty="0">
              <a:solidFill>
                <a:srgbClr val="22AA73"/>
              </a:solidFill>
              <a:latin typeface="+mj-lt"/>
              <a:ea typeface="+mj-ea"/>
              <a:cs typeface="+mj-cs"/>
            </a:endParaRPr>
          </a:p>
        </p:txBody>
      </p:sp>
      <p:sp>
        <p:nvSpPr>
          <p:cNvPr id="8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6613900"/>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54503B95-0C30-8DB6-3940-6FBBA9B642A0}"/>
              </a:ext>
            </a:extLst>
          </p:cNvPr>
          <p:cNvGraphicFramePr>
            <a:graphicFrameLocks noGrp="1"/>
          </p:cNvGraphicFramePr>
          <p:nvPr>
            <p:extLst>
              <p:ext uri="{D42A27DB-BD31-4B8C-83A1-F6EECF244321}">
                <p14:modId xmlns:p14="http://schemas.microsoft.com/office/powerpoint/2010/main" val="2658388971"/>
              </p:ext>
            </p:extLst>
          </p:nvPr>
        </p:nvGraphicFramePr>
        <p:xfrm>
          <a:off x="6981444" y="1576266"/>
          <a:ext cx="10821925" cy="7093322"/>
        </p:xfrm>
        <a:graphic>
          <a:graphicData uri="http://schemas.openxmlformats.org/drawingml/2006/table">
            <a:tbl>
              <a:tblPr firstRow="1" firstCol="1" bandRow="1">
                <a:solidFill>
                  <a:srgbClr val="F7F7F7"/>
                </a:solidFill>
                <a:tableStyleId>{5C22544A-7EE6-4342-B048-85BDC9FD1C3A}</a:tableStyleId>
              </a:tblPr>
              <a:tblGrid>
                <a:gridCol w="2656029">
                  <a:extLst>
                    <a:ext uri="{9D8B030D-6E8A-4147-A177-3AD203B41FA5}">
                      <a16:colId xmlns:a16="http://schemas.microsoft.com/office/drawing/2014/main" val="1848269170"/>
                    </a:ext>
                  </a:extLst>
                </a:gridCol>
                <a:gridCol w="2656029">
                  <a:extLst>
                    <a:ext uri="{9D8B030D-6E8A-4147-A177-3AD203B41FA5}">
                      <a16:colId xmlns:a16="http://schemas.microsoft.com/office/drawing/2014/main" val="2159774018"/>
                    </a:ext>
                  </a:extLst>
                </a:gridCol>
                <a:gridCol w="2719889">
                  <a:extLst>
                    <a:ext uri="{9D8B030D-6E8A-4147-A177-3AD203B41FA5}">
                      <a16:colId xmlns:a16="http://schemas.microsoft.com/office/drawing/2014/main" val="3421451445"/>
                    </a:ext>
                  </a:extLst>
                </a:gridCol>
                <a:gridCol w="2789978">
                  <a:extLst>
                    <a:ext uri="{9D8B030D-6E8A-4147-A177-3AD203B41FA5}">
                      <a16:colId xmlns:a16="http://schemas.microsoft.com/office/drawing/2014/main" val="3978879694"/>
                    </a:ext>
                  </a:extLst>
                </a:gridCol>
              </a:tblGrid>
              <a:tr h="655401">
                <a:tc>
                  <a:txBody>
                    <a:bodyPr/>
                    <a:lstStyle/>
                    <a:p>
                      <a:pPr marL="0" marR="0" algn="ctr">
                        <a:lnSpc>
                          <a:spcPct val="115000"/>
                        </a:lnSpc>
                        <a:spcBef>
                          <a:spcPts val="0"/>
                        </a:spcBef>
                        <a:spcAft>
                          <a:spcPts val="0"/>
                        </a:spcAft>
                      </a:pPr>
                      <a:r>
                        <a:rPr lang="en-US" sz="1500" b="1" cap="all" spc="60">
                          <a:solidFill>
                            <a:schemeClr val="tx1"/>
                          </a:solidFill>
                          <a:effectLst/>
                        </a:rPr>
                        <a:t>Test Case ID</a:t>
                      </a:r>
                      <a:endParaRPr lang="en-GB" sz="1500" b="1" cap="all" spc="6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77069" marR="177069" marT="177069" marB="177069">
                    <a:lnL w="12700" cmpd="sng">
                      <a:noFill/>
                    </a:lnL>
                    <a:lnR w="12700" cmpd="sng">
                      <a:noFill/>
                    </a:lnR>
                    <a:lnT w="12700" cmpd="sng">
                      <a:noFill/>
                    </a:lnT>
                    <a:lnB w="38100" cmpd="sng">
                      <a:noFill/>
                    </a:lnB>
                    <a:noFill/>
                  </a:tcPr>
                </a:tc>
                <a:tc>
                  <a:txBody>
                    <a:bodyPr/>
                    <a:lstStyle/>
                    <a:p>
                      <a:pPr marL="0" marR="0" algn="ctr">
                        <a:lnSpc>
                          <a:spcPct val="115000"/>
                        </a:lnSpc>
                        <a:spcBef>
                          <a:spcPts val="0"/>
                        </a:spcBef>
                        <a:spcAft>
                          <a:spcPts val="0"/>
                        </a:spcAft>
                      </a:pPr>
                      <a:r>
                        <a:rPr lang="en-US" sz="1500" b="1" cap="all" spc="60">
                          <a:solidFill>
                            <a:schemeClr val="tx1"/>
                          </a:solidFill>
                          <a:effectLst/>
                        </a:rPr>
                        <a:t>Description</a:t>
                      </a:r>
                      <a:endParaRPr lang="en-GB" sz="1500" b="1" cap="all" spc="6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77069" marR="177069" marT="177069" marB="177069">
                    <a:lnL w="12700" cmpd="sng">
                      <a:noFill/>
                    </a:lnL>
                    <a:lnR w="12700" cmpd="sng">
                      <a:noFill/>
                    </a:lnR>
                    <a:lnT w="12700" cmpd="sng">
                      <a:noFill/>
                    </a:lnT>
                    <a:lnB w="38100" cmpd="sng">
                      <a:noFill/>
                    </a:lnB>
                    <a:noFill/>
                  </a:tcPr>
                </a:tc>
                <a:tc>
                  <a:txBody>
                    <a:bodyPr/>
                    <a:lstStyle/>
                    <a:p>
                      <a:pPr marL="0" marR="0" algn="ctr">
                        <a:lnSpc>
                          <a:spcPct val="115000"/>
                        </a:lnSpc>
                        <a:spcBef>
                          <a:spcPts val="0"/>
                        </a:spcBef>
                        <a:spcAft>
                          <a:spcPts val="0"/>
                        </a:spcAft>
                      </a:pPr>
                      <a:r>
                        <a:rPr lang="en-US" sz="1500" b="1" cap="all" spc="60">
                          <a:solidFill>
                            <a:schemeClr val="tx1"/>
                          </a:solidFill>
                          <a:effectLst/>
                        </a:rPr>
                        <a:t>Steps</a:t>
                      </a:r>
                      <a:endParaRPr lang="en-GB" sz="1500" b="1" cap="all" spc="6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77069" marR="177069" marT="177069" marB="177069">
                    <a:lnL w="12700" cmpd="sng">
                      <a:noFill/>
                    </a:lnL>
                    <a:lnR w="12700" cmpd="sng">
                      <a:noFill/>
                    </a:lnR>
                    <a:lnT w="12700" cmpd="sng">
                      <a:noFill/>
                    </a:lnT>
                    <a:lnB w="38100" cmpd="sng">
                      <a:noFill/>
                    </a:lnB>
                    <a:noFill/>
                  </a:tcPr>
                </a:tc>
                <a:tc>
                  <a:txBody>
                    <a:bodyPr/>
                    <a:lstStyle/>
                    <a:p>
                      <a:pPr marL="0" marR="0" algn="ctr">
                        <a:lnSpc>
                          <a:spcPct val="115000"/>
                        </a:lnSpc>
                        <a:spcBef>
                          <a:spcPts val="0"/>
                        </a:spcBef>
                        <a:spcAft>
                          <a:spcPts val="0"/>
                        </a:spcAft>
                      </a:pPr>
                      <a:r>
                        <a:rPr lang="en-US" sz="1500" b="1" cap="all" spc="60">
                          <a:solidFill>
                            <a:schemeClr val="tx1"/>
                          </a:solidFill>
                          <a:effectLst/>
                        </a:rPr>
                        <a:t>Expected Result</a:t>
                      </a:r>
                      <a:endParaRPr lang="en-GB" sz="1500" b="1" cap="all" spc="6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77069" marR="177069" marT="177069" marB="177069">
                    <a:lnL w="12700" cmpd="sng">
                      <a:noFill/>
                    </a:lnL>
                    <a:lnR w="12700" cmpd="sng">
                      <a:noFill/>
                    </a:lnR>
                    <a:lnT w="12700" cmpd="sng">
                      <a:noFill/>
                    </a:lnT>
                    <a:lnB w="38100" cmpd="sng">
                      <a:noFill/>
                    </a:lnB>
                    <a:noFill/>
                  </a:tcPr>
                </a:tc>
                <a:extLst>
                  <a:ext uri="{0D108BD9-81ED-4DB2-BD59-A6C34878D82A}">
                    <a16:rowId xmlns:a16="http://schemas.microsoft.com/office/drawing/2014/main" val="2548438518"/>
                  </a:ext>
                </a:extLst>
              </a:tr>
              <a:tr h="3399964">
                <a:tc>
                  <a:txBody>
                    <a:bodyPr/>
                    <a:lstStyle/>
                    <a:p>
                      <a:pPr marL="0" marR="0">
                        <a:lnSpc>
                          <a:spcPct val="115000"/>
                        </a:lnSpc>
                        <a:spcBef>
                          <a:spcPts val="0"/>
                        </a:spcBef>
                        <a:spcAft>
                          <a:spcPts val="0"/>
                        </a:spcAft>
                      </a:pPr>
                      <a:r>
                        <a:rPr lang="en-US" sz="1500" b="1" cap="none" spc="0">
                          <a:solidFill>
                            <a:schemeClr val="tx1"/>
                          </a:solidFill>
                          <a:effectLst/>
                        </a:rPr>
                        <a:t>4.1</a:t>
                      </a:r>
                      <a:endParaRPr lang="en-GB" sz="15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534" marR="88534" marT="0" marB="118046">
                    <a:lnL w="12700" cmpd="sng">
                      <a:noFill/>
                      <a:prstDash val="solid"/>
                    </a:lnL>
                    <a:lnR w="12700" cmpd="sng">
                      <a:noFill/>
                      <a:prstDash val="solid"/>
                    </a:lnR>
                    <a:lnT w="38100" cmpd="sng">
                      <a:noFill/>
                    </a:lnT>
                    <a:lnB w="12700" cmpd="sng">
                      <a:noFill/>
                      <a:prstDash val="solid"/>
                    </a:lnB>
                    <a:solidFill>
                      <a:srgbClr val="F7F7F7"/>
                    </a:solidFill>
                  </a:tcPr>
                </a:tc>
                <a:tc>
                  <a:txBody>
                    <a:bodyPr/>
                    <a:lstStyle/>
                    <a:p>
                      <a:pPr marL="0" marR="0">
                        <a:lnSpc>
                          <a:spcPct val="115000"/>
                        </a:lnSpc>
                        <a:spcBef>
                          <a:spcPts val="0"/>
                        </a:spcBef>
                        <a:spcAft>
                          <a:spcPts val="0"/>
                        </a:spcAft>
                      </a:pPr>
                      <a:r>
                        <a:rPr lang="en-US" sz="2100" cap="none" spc="0">
                          <a:solidFill>
                            <a:schemeClr val="tx1"/>
                          </a:solidFill>
                          <a:effectLst/>
                        </a:rPr>
                        <a:t>Connect New Device</a:t>
                      </a:r>
                      <a:endParaRPr lang="en-GB" sz="21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534" marR="88534" marT="0" marB="118046">
                    <a:lnL w="12700" cmpd="sng">
                      <a:noFill/>
                      <a:prstDash val="solid"/>
                    </a:lnL>
                    <a:lnR w="12700" cmpd="sng">
                      <a:noFill/>
                      <a:prstDash val="solid"/>
                    </a:lnR>
                    <a:lnT w="38100" cmpd="sng">
                      <a:noFill/>
                    </a:lnT>
                    <a:lnB w="12700" cmpd="sng">
                      <a:noFill/>
                      <a:prstDash val="solid"/>
                    </a:lnB>
                    <a:solidFill>
                      <a:srgbClr val="F7F7F7"/>
                    </a:solidFill>
                  </a:tcPr>
                </a:tc>
                <a:tc>
                  <a:txBody>
                    <a:bodyPr/>
                    <a:lstStyle/>
                    <a:p>
                      <a:pPr marL="0" marR="0">
                        <a:lnSpc>
                          <a:spcPct val="115000"/>
                        </a:lnSpc>
                        <a:spcBef>
                          <a:spcPts val="0"/>
                        </a:spcBef>
                        <a:spcAft>
                          <a:spcPts val="0"/>
                        </a:spcAft>
                      </a:pPr>
                      <a:r>
                        <a:rPr lang="en-US" sz="2100" cap="none" spc="0">
                          <a:solidFill>
                            <a:schemeClr val="tx1"/>
                          </a:solidFill>
                          <a:effectLst/>
                        </a:rPr>
                        <a:t>1. Log in to the application.</a:t>
                      </a:r>
                      <a:endParaRPr lang="en-GB" sz="2100" cap="none" spc="0">
                        <a:solidFill>
                          <a:schemeClr val="tx1"/>
                        </a:solidFill>
                        <a:effectLst/>
                      </a:endParaRPr>
                    </a:p>
                    <a:p>
                      <a:pPr marL="0" marR="0">
                        <a:lnSpc>
                          <a:spcPct val="115000"/>
                        </a:lnSpc>
                        <a:spcBef>
                          <a:spcPts val="0"/>
                        </a:spcBef>
                        <a:spcAft>
                          <a:spcPts val="0"/>
                        </a:spcAft>
                      </a:pPr>
                      <a:r>
                        <a:rPr lang="en-US" sz="2100" cap="none" spc="0">
                          <a:solidFill>
                            <a:schemeClr val="tx1"/>
                          </a:solidFill>
                          <a:effectLst/>
                        </a:rPr>
                        <a:t> 2. Navigate to the devices page.</a:t>
                      </a:r>
                      <a:endParaRPr lang="en-GB" sz="2100" cap="none" spc="0">
                        <a:solidFill>
                          <a:schemeClr val="tx1"/>
                        </a:solidFill>
                        <a:effectLst/>
                      </a:endParaRPr>
                    </a:p>
                    <a:p>
                      <a:pPr marL="0" marR="0">
                        <a:lnSpc>
                          <a:spcPct val="115000"/>
                        </a:lnSpc>
                        <a:spcBef>
                          <a:spcPts val="0"/>
                        </a:spcBef>
                        <a:spcAft>
                          <a:spcPts val="0"/>
                        </a:spcAft>
                      </a:pPr>
                      <a:r>
                        <a:rPr lang="en-US" sz="2100" cap="none" spc="0">
                          <a:solidFill>
                            <a:schemeClr val="tx1"/>
                          </a:solidFill>
                          <a:effectLst/>
                        </a:rPr>
                        <a:t>3. Click on "Add Device" button.</a:t>
                      </a:r>
                      <a:endParaRPr lang="en-GB" sz="2100" cap="none" spc="0">
                        <a:solidFill>
                          <a:schemeClr val="tx1"/>
                        </a:solidFill>
                        <a:effectLst/>
                      </a:endParaRPr>
                    </a:p>
                    <a:p>
                      <a:pPr marL="0" marR="0">
                        <a:lnSpc>
                          <a:spcPct val="115000"/>
                        </a:lnSpc>
                        <a:spcBef>
                          <a:spcPts val="0"/>
                        </a:spcBef>
                        <a:spcAft>
                          <a:spcPts val="0"/>
                        </a:spcAft>
                      </a:pPr>
                      <a:r>
                        <a:rPr lang="en-US" sz="2100" cap="none" spc="0">
                          <a:solidFill>
                            <a:schemeClr val="tx1"/>
                          </a:solidFill>
                          <a:effectLst/>
                        </a:rPr>
                        <a:t> 4. Enter device details and click connect.</a:t>
                      </a:r>
                      <a:endParaRPr lang="en-GB" sz="21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534" marR="88534" marT="0" marB="118046">
                    <a:lnL w="12700" cmpd="sng">
                      <a:noFill/>
                      <a:prstDash val="solid"/>
                    </a:lnL>
                    <a:lnR w="12700" cmpd="sng">
                      <a:noFill/>
                      <a:prstDash val="solid"/>
                    </a:lnR>
                    <a:lnT w="38100" cmpd="sng">
                      <a:noFill/>
                    </a:lnT>
                    <a:lnB w="12700" cmpd="sng">
                      <a:noFill/>
                      <a:prstDash val="solid"/>
                    </a:lnB>
                    <a:solidFill>
                      <a:srgbClr val="F7F7F7"/>
                    </a:solidFill>
                  </a:tcPr>
                </a:tc>
                <a:tc>
                  <a:txBody>
                    <a:bodyPr/>
                    <a:lstStyle/>
                    <a:p>
                      <a:pPr marL="0" marR="0">
                        <a:lnSpc>
                          <a:spcPct val="115000"/>
                        </a:lnSpc>
                        <a:spcBef>
                          <a:spcPts val="0"/>
                        </a:spcBef>
                        <a:spcAft>
                          <a:spcPts val="0"/>
                        </a:spcAft>
                      </a:pPr>
                      <a:r>
                        <a:rPr lang="en-US" sz="2100" cap="none" spc="0">
                          <a:solidFill>
                            <a:schemeClr val="tx1"/>
                          </a:solidFill>
                          <a:effectLst/>
                        </a:rPr>
                        <a:t>Device is successfully connected and listed in user's devices.</a:t>
                      </a:r>
                      <a:endParaRPr lang="en-GB" sz="21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534" marR="88534" marT="0" marB="118046">
                    <a:lnL w="12700" cmpd="sng">
                      <a:noFill/>
                      <a:prstDash val="solid"/>
                    </a:lnL>
                    <a:lnR w="12700" cmpd="sng">
                      <a:noFill/>
                      <a:prstDash val="solid"/>
                    </a:lnR>
                    <a:lnT w="38100" cmpd="sng">
                      <a:noFill/>
                    </a:lnT>
                    <a:lnB w="12700" cmpd="sng">
                      <a:noFill/>
                      <a:prstDash val="solid"/>
                    </a:lnB>
                    <a:solidFill>
                      <a:srgbClr val="F7F7F7"/>
                    </a:solidFill>
                  </a:tcPr>
                </a:tc>
                <a:extLst>
                  <a:ext uri="{0D108BD9-81ED-4DB2-BD59-A6C34878D82A}">
                    <a16:rowId xmlns:a16="http://schemas.microsoft.com/office/drawing/2014/main" val="305045015"/>
                  </a:ext>
                </a:extLst>
              </a:tr>
              <a:tr h="3037957">
                <a:tc>
                  <a:txBody>
                    <a:bodyPr/>
                    <a:lstStyle/>
                    <a:p>
                      <a:pPr marL="0" marR="0">
                        <a:lnSpc>
                          <a:spcPct val="115000"/>
                        </a:lnSpc>
                        <a:spcBef>
                          <a:spcPts val="0"/>
                        </a:spcBef>
                        <a:spcAft>
                          <a:spcPts val="0"/>
                        </a:spcAft>
                      </a:pPr>
                      <a:r>
                        <a:rPr lang="en-US" sz="1500" b="1" cap="none" spc="0">
                          <a:solidFill>
                            <a:schemeClr val="tx1"/>
                          </a:solidFill>
                          <a:effectLst/>
                        </a:rPr>
                        <a:t>4.2</a:t>
                      </a:r>
                      <a:endParaRPr lang="en-GB" sz="15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534" marR="88534" marT="0" marB="118046">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nSpc>
                          <a:spcPct val="115000"/>
                        </a:lnSpc>
                        <a:spcBef>
                          <a:spcPts val="0"/>
                        </a:spcBef>
                        <a:spcAft>
                          <a:spcPts val="0"/>
                        </a:spcAft>
                      </a:pPr>
                      <a:r>
                        <a:rPr lang="en-US" sz="2100" cap="none" spc="0">
                          <a:solidFill>
                            <a:schemeClr val="tx1"/>
                          </a:solidFill>
                          <a:effectLst/>
                        </a:rPr>
                        <a:t>Disconnect Device</a:t>
                      </a:r>
                      <a:endParaRPr lang="en-GB" sz="21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534" marR="88534" marT="0" marB="118046">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nSpc>
                          <a:spcPct val="115000"/>
                        </a:lnSpc>
                        <a:spcBef>
                          <a:spcPts val="0"/>
                        </a:spcBef>
                        <a:spcAft>
                          <a:spcPts val="0"/>
                        </a:spcAft>
                      </a:pPr>
                      <a:r>
                        <a:rPr lang="en-US" sz="2100" cap="none" spc="0">
                          <a:solidFill>
                            <a:schemeClr val="tx1"/>
                          </a:solidFill>
                          <a:effectLst/>
                        </a:rPr>
                        <a:t>1. Log in to the application.</a:t>
                      </a:r>
                      <a:endParaRPr lang="en-GB" sz="2100" cap="none" spc="0">
                        <a:solidFill>
                          <a:schemeClr val="tx1"/>
                        </a:solidFill>
                        <a:effectLst/>
                      </a:endParaRPr>
                    </a:p>
                    <a:p>
                      <a:pPr marL="0" marR="0">
                        <a:lnSpc>
                          <a:spcPct val="115000"/>
                        </a:lnSpc>
                        <a:spcBef>
                          <a:spcPts val="0"/>
                        </a:spcBef>
                        <a:spcAft>
                          <a:spcPts val="0"/>
                        </a:spcAft>
                      </a:pPr>
                      <a:r>
                        <a:rPr lang="en-US" sz="2100" cap="none" spc="0">
                          <a:solidFill>
                            <a:schemeClr val="tx1"/>
                          </a:solidFill>
                          <a:effectLst/>
                        </a:rPr>
                        <a:t>2. Navigate to the devices page.</a:t>
                      </a:r>
                      <a:endParaRPr lang="en-GB" sz="2100" cap="none" spc="0">
                        <a:solidFill>
                          <a:schemeClr val="tx1"/>
                        </a:solidFill>
                        <a:effectLst/>
                      </a:endParaRPr>
                    </a:p>
                    <a:p>
                      <a:pPr marL="0" marR="0">
                        <a:lnSpc>
                          <a:spcPct val="115000"/>
                        </a:lnSpc>
                        <a:spcBef>
                          <a:spcPts val="0"/>
                        </a:spcBef>
                        <a:spcAft>
                          <a:spcPts val="0"/>
                        </a:spcAft>
                      </a:pPr>
                      <a:r>
                        <a:rPr lang="en-US" sz="2100" cap="none" spc="0">
                          <a:solidFill>
                            <a:schemeClr val="tx1"/>
                          </a:solidFill>
                          <a:effectLst/>
                        </a:rPr>
                        <a:t> 3. Select a connected device and click "Disconnect" button.</a:t>
                      </a:r>
                      <a:endParaRPr lang="en-GB" sz="21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534" marR="88534" marT="0" marB="118046">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nSpc>
                          <a:spcPct val="115000"/>
                        </a:lnSpc>
                        <a:spcBef>
                          <a:spcPts val="0"/>
                        </a:spcBef>
                        <a:spcAft>
                          <a:spcPts val="0"/>
                        </a:spcAft>
                      </a:pPr>
                      <a:r>
                        <a:rPr lang="en-US" sz="2100" cap="none" spc="0" dirty="0">
                          <a:solidFill>
                            <a:schemeClr val="tx1"/>
                          </a:solidFill>
                          <a:effectLst/>
                        </a:rPr>
                        <a:t>Device is successfully disconnected and removed from user's devices.</a:t>
                      </a:r>
                      <a:endParaRPr lang="en-GB" sz="21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8534" marR="88534" marT="0" marB="118046">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483661617"/>
                  </a:ext>
                </a:extLst>
              </a:tr>
            </a:tbl>
          </a:graphicData>
        </a:graphic>
      </p:graphicFrame>
    </p:spTree>
    <p:extLst>
      <p:ext uri="{BB962C8B-B14F-4D97-AF65-F5344CB8AC3E}">
        <p14:creationId xmlns:p14="http://schemas.microsoft.com/office/powerpoint/2010/main" val="262994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ppt_x"/>
                                          </p:val>
                                        </p:tav>
                                        <p:tav tm="100000">
                                          <p:val>
                                            <p:strVal val="#ppt_x"/>
                                          </p:val>
                                        </p:tav>
                                      </p:tavLst>
                                    </p:anim>
                                    <p:anim calcmode="lin" valueType="num">
                                      <p:cBhvr additive="base">
                                        <p:cTn id="1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2C063E-0A8B-5251-20AD-06CA8BF9F177}"/>
              </a:ext>
            </a:extLst>
          </p:cNvPr>
          <p:cNvSpPr>
            <a:spLocks noGrp="1"/>
          </p:cNvSpPr>
          <p:nvPr>
            <p:ph type="title"/>
          </p:nvPr>
        </p:nvSpPr>
        <p:spPr>
          <a:xfrm>
            <a:off x="958321" y="685801"/>
            <a:ext cx="16364460" cy="2748981"/>
          </a:xfrm>
        </p:spPr>
        <p:txBody>
          <a:bodyPr vert="horz" lIns="91440" tIns="45720" rIns="91440" bIns="45720" rtlCol="0" anchor="b">
            <a:normAutofit/>
          </a:bodyPr>
          <a:lstStyle/>
          <a:p>
            <a:pPr lvl="0">
              <a:lnSpc>
                <a:spcPct val="90000"/>
              </a:lnSpc>
            </a:pPr>
            <a:r>
              <a:rPr lang="en-US" sz="9900" b="1" kern="1200" dirty="0">
                <a:solidFill>
                  <a:srgbClr val="22AA73"/>
                </a:solidFill>
                <a:effectLst/>
                <a:latin typeface="+mj-lt"/>
                <a:ea typeface="+mj-ea"/>
                <a:cs typeface="+mj-cs"/>
              </a:rPr>
              <a:t>3-Application Test Cases</a:t>
            </a:r>
            <a:endParaRPr lang="en-US" sz="9900" b="1" kern="1200" dirty="0">
              <a:solidFill>
                <a:srgbClr val="22AA73"/>
              </a:solidFill>
              <a:latin typeface="+mj-lt"/>
              <a:ea typeface="+mj-ea"/>
              <a:cs typeface="+mj-cs"/>
            </a:endParaRPr>
          </a:p>
        </p:txBody>
      </p:sp>
      <p:sp>
        <p:nvSpPr>
          <p:cNvPr id="92"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1553" y="3515868"/>
            <a:ext cx="6858000" cy="27432"/>
          </a:xfrm>
          <a:custGeom>
            <a:avLst/>
            <a:gdLst>
              <a:gd name="connsiteX0" fmla="*/ 0 w 6858000"/>
              <a:gd name="connsiteY0" fmla="*/ 0 h 27432"/>
              <a:gd name="connsiteX1" fmla="*/ 685800 w 6858000"/>
              <a:gd name="connsiteY1" fmla="*/ 0 h 27432"/>
              <a:gd name="connsiteX2" fmla="*/ 1440180 w 6858000"/>
              <a:gd name="connsiteY2" fmla="*/ 0 h 27432"/>
              <a:gd name="connsiteX3" fmla="*/ 2057400 w 6858000"/>
              <a:gd name="connsiteY3" fmla="*/ 0 h 27432"/>
              <a:gd name="connsiteX4" fmla="*/ 2606040 w 6858000"/>
              <a:gd name="connsiteY4" fmla="*/ 0 h 27432"/>
              <a:gd name="connsiteX5" fmla="*/ 3154680 w 6858000"/>
              <a:gd name="connsiteY5" fmla="*/ 0 h 27432"/>
              <a:gd name="connsiteX6" fmla="*/ 3634740 w 6858000"/>
              <a:gd name="connsiteY6" fmla="*/ 0 h 27432"/>
              <a:gd name="connsiteX7" fmla="*/ 4457700 w 6858000"/>
              <a:gd name="connsiteY7" fmla="*/ 0 h 27432"/>
              <a:gd name="connsiteX8" fmla="*/ 5280660 w 6858000"/>
              <a:gd name="connsiteY8" fmla="*/ 0 h 27432"/>
              <a:gd name="connsiteX9" fmla="*/ 6103620 w 6858000"/>
              <a:gd name="connsiteY9" fmla="*/ 0 h 27432"/>
              <a:gd name="connsiteX10" fmla="*/ 6858000 w 6858000"/>
              <a:gd name="connsiteY10" fmla="*/ 0 h 27432"/>
              <a:gd name="connsiteX11" fmla="*/ 6858000 w 6858000"/>
              <a:gd name="connsiteY11" fmla="*/ 27432 h 27432"/>
              <a:gd name="connsiteX12" fmla="*/ 6172200 w 6858000"/>
              <a:gd name="connsiteY12" fmla="*/ 27432 h 27432"/>
              <a:gd name="connsiteX13" fmla="*/ 5417820 w 6858000"/>
              <a:gd name="connsiteY13" fmla="*/ 27432 h 27432"/>
              <a:gd name="connsiteX14" fmla="*/ 4937760 w 6858000"/>
              <a:gd name="connsiteY14" fmla="*/ 27432 h 27432"/>
              <a:gd name="connsiteX15" fmla="*/ 4457700 w 6858000"/>
              <a:gd name="connsiteY15" fmla="*/ 27432 h 27432"/>
              <a:gd name="connsiteX16" fmla="*/ 3977640 w 6858000"/>
              <a:gd name="connsiteY16" fmla="*/ 27432 h 27432"/>
              <a:gd name="connsiteX17" fmla="*/ 3429000 w 6858000"/>
              <a:gd name="connsiteY17" fmla="*/ 27432 h 27432"/>
              <a:gd name="connsiteX18" fmla="*/ 2880360 w 6858000"/>
              <a:gd name="connsiteY18" fmla="*/ 27432 h 27432"/>
              <a:gd name="connsiteX19" fmla="*/ 2331720 w 6858000"/>
              <a:gd name="connsiteY19" fmla="*/ 27432 h 27432"/>
              <a:gd name="connsiteX20" fmla="*/ 1783080 w 6858000"/>
              <a:gd name="connsiteY20" fmla="*/ 27432 h 27432"/>
              <a:gd name="connsiteX21" fmla="*/ 1234440 w 6858000"/>
              <a:gd name="connsiteY21" fmla="*/ 27432 h 27432"/>
              <a:gd name="connsiteX22" fmla="*/ 0 w 6858000"/>
              <a:gd name="connsiteY22" fmla="*/ 27432 h 27432"/>
              <a:gd name="connsiteX23" fmla="*/ 0 w 6858000"/>
              <a:gd name="connsiteY23"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58000" h="27432" fill="none" extrusionOk="0">
                <a:moveTo>
                  <a:pt x="0" y="0"/>
                </a:moveTo>
                <a:cubicBezTo>
                  <a:pt x="215590" y="-30068"/>
                  <a:pt x="451130" y="3342"/>
                  <a:pt x="685800" y="0"/>
                </a:cubicBezTo>
                <a:cubicBezTo>
                  <a:pt x="920470" y="-3342"/>
                  <a:pt x="1074689" y="-1124"/>
                  <a:pt x="1440180" y="0"/>
                </a:cubicBezTo>
                <a:cubicBezTo>
                  <a:pt x="1805671" y="1124"/>
                  <a:pt x="1804503" y="24385"/>
                  <a:pt x="2057400" y="0"/>
                </a:cubicBezTo>
                <a:cubicBezTo>
                  <a:pt x="2310297" y="-24385"/>
                  <a:pt x="2441267" y="14201"/>
                  <a:pt x="2606040" y="0"/>
                </a:cubicBezTo>
                <a:cubicBezTo>
                  <a:pt x="2770813" y="-14201"/>
                  <a:pt x="3030077" y="-8591"/>
                  <a:pt x="3154680" y="0"/>
                </a:cubicBezTo>
                <a:cubicBezTo>
                  <a:pt x="3279283" y="8591"/>
                  <a:pt x="3408730" y="2964"/>
                  <a:pt x="3634740" y="0"/>
                </a:cubicBezTo>
                <a:cubicBezTo>
                  <a:pt x="3860750" y="-2964"/>
                  <a:pt x="4113360" y="31645"/>
                  <a:pt x="4457700" y="0"/>
                </a:cubicBezTo>
                <a:cubicBezTo>
                  <a:pt x="4802040" y="-31645"/>
                  <a:pt x="4891056" y="-34232"/>
                  <a:pt x="5280660" y="0"/>
                </a:cubicBezTo>
                <a:cubicBezTo>
                  <a:pt x="5670264" y="34232"/>
                  <a:pt x="5850574" y="-30118"/>
                  <a:pt x="6103620" y="0"/>
                </a:cubicBezTo>
                <a:cubicBezTo>
                  <a:pt x="6356666" y="30118"/>
                  <a:pt x="6500548" y="26566"/>
                  <a:pt x="6858000" y="0"/>
                </a:cubicBezTo>
                <a:cubicBezTo>
                  <a:pt x="6858934" y="12270"/>
                  <a:pt x="6856937" y="20068"/>
                  <a:pt x="6858000" y="27432"/>
                </a:cubicBezTo>
                <a:cubicBezTo>
                  <a:pt x="6631559" y="18669"/>
                  <a:pt x="6328621" y="9880"/>
                  <a:pt x="6172200" y="27432"/>
                </a:cubicBezTo>
                <a:cubicBezTo>
                  <a:pt x="6015779" y="44984"/>
                  <a:pt x="5587593" y="50957"/>
                  <a:pt x="5417820" y="27432"/>
                </a:cubicBezTo>
                <a:cubicBezTo>
                  <a:pt x="5248047" y="3907"/>
                  <a:pt x="5064249" y="35470"/>
                  <a:pt x="4937760" y="27432"/>
                </a:cubicBezTo>
                <a:cubicBezTo>
                  <a:pt x="4811271" y="19394"/>
                  <a:pt x="4608241" y="38748"/>
                  <a:pt x="4457700" y="27432"/>
                </a:cubicBezTo>
                <a:cubicBezTo>
                  <a:pt x="4307159" y="16116"/>
                  <a:pt x="4159191" y="16480"/>
                  <a:pt x="3977640" y="27432"/>
                </a:cubicBezTo>
                <a:cubicBezTo>
                  <a:pt x="3796089" y="38384"/>
                  <a:pt x="3667146" y="13299"/>
                  <a:pt x="3429000" y="27432"/>
                </a:cubicBezTo>
                <a:cubicBezTo>
                  <a:pt x="3190854" y="41565"/>
                  <a:pt x="3107099" y="22812"/>
                  <a:pt x="2880360" y="27432"/>
                </a:cubicBezTo>
                <a:cubicBezTo>
                  <a:pt x="2653621" y="32052"/>
                  <a:pt x="2590509" y="47999"/>
                  <a:pt x="2331720" y="27432"/>
                </a:cubicBezTo>
                <a:cubicBezTo>
                  <a:pt x="2072931" y="6865"/>
                  <a:pt x="1918868" y="13213"/>
                  <a:pt x="1783080" y="27432"/>
                </a:cubicBezTo>
                <a:cubicBezTo>
                  <a:pt x="1647292" y="41651"/>
                  <a:pt x="1435571" y="28957"/>
                  <a:pt x="1234440" y="27432"/>
                </a:cubicBezTo>
                <a:cubicBezTo>
                  <a:pt x="1033309" y="25907"/>
                  <a:pt x="360779" y="-20159"/>
                  <a:pt x="0" y="27432"/>
                </a:cubicBezTo>
                <a:cubicBezTo>
                  <a:pt x="-1194" y="21937"/>
                  <a:pt x="1202" y="7917"/>
                  <a:pt x="0" y="0"/>
                </a:cubicBezTo>
                <a:close/>
              </a:path>
              <a:path w="6858000" h="27432" stroke="0" extrusionOk="0">
                <a:moveTo>
                  <a:pt x="0" y="0"/>
                </a:moveTo>
                <a:cubicBezTo>
                  <a:pt x="199753" y="11129"/>
                  <a:pt x="427543" y="-24377"/>
                  <a:pt x="548640" y="0"/>
                </a:cubicBezTo>
                <a:cubicBezTo>
                  <a:pt x="669737" y="24377"/>
                  <a:pt x="858975" y="-6980"/>
                  <a:pt x="1028700" y="0"/>
                </a:cubicBezTo>
                <a:cubicBezTo>
                  <a:pt x="1198425" y="6980"/>
                  <a:pt x="1339223" y="9579"/>
                  <a:pt x="1577340" y="0"/>
                </a:cubicBezTo>
                <a:cubicBezTo>
                  <a:pt x="1815457" y="-9579"/>
                  <a:pt x="1981259" y="26161"/>
                  <a:pt x="2263140" y="0"/>
                </a:cubicBezTo>
                <a:cubicBezTo>
                  <a:pt x="2545021" y="-26161"/>
                  <a:pt x="2797354" y="3173"/>
                  <a:pt x="3017520" y="0"/>
                </a:cubicBezTo>
                <a:cubicBezTo>
                  <a:pt x="3237686" y="-3173"/>
                  <a:pt x="3502108" y="34170"/>
                  <a:pt x="3840480" y="0"/>
                </a:cubicBezTo>
                <a:cubicBezTo>
                  <a:pt x="4178852" y="-34170"/>
                  <a:pt x="4330073" y="24591"/>
                  <a:pt x="4663440" y="0"/>
                </a:cubicBezTo>
                <a:cubicBezTo>
                  <a:pt x="4996807" y="-24591"/>
                  <a:pt x="5064374" y="-9832"/>
                  <a:pt x="5280660" y="0"/>
                </a:cubicBezTo>
                <a:cubicBezTo>
                  <a:pt x="5496946" y="9832"/>
                  <a:pt x="5660598" y="-22499"/>
                  <a:pt x="6035040" y="0"/>
                </a:cubicBezTo>
                <a:cubicBezTo>
                  <a:pt x="6409482" y="22499"/>
                  <a:pt x="6465852" y="8665"/>
                  <a:pt x="6858000" y="0"/>
                </a:cubicBezTo>
                <a:cubicBezTo>
                  <a:pt x="6858316" y="13405"/>
                  <a:pt x="6858486" y="14360"/>
                  <a:pt x="6858000" y="27432"/>
                </a:cubicBezTo>
                <a:cubicBezTo>
                  <a:pt x="6561421" y="57414"/>
                  <a:pt x="6483029" y="41776"/>
                  <a:pt x="6172200" y="27432"/>
                </a:cubicBezTo>
                <a:cubicBezTo>
                  <a:pt x="5861371" y="13088"/>
                  <a:pt x="5665550" y="52650"/>
                  <a:pt x="5417820" y="27432"/>
                </a:cubicBezTo>
                <a:cubicBezTo>
                  <a:pt x="5170090" y="2214"/>
                  <a:pt x="4952853" y="56369"/>
                  <a:pt x="4800600" y="27432"/>
                </a:cubicBezTo>
                <a:cubicBezTo>
                  <a:pt x="4648347" y="-1505"/>
                  <a:pt x="4376162" y="9762"/>
                  <a:pt x="4183380" y="27432"/>
                </a:cubicBezTo>
                <a:cubicBezTo>
                  <a:pt x="3990598" y="45102"/>
                  <a:pt x="3680061" y="65071"/>
                  <a:pt x="3360420" y="27432"/>
                </a:cubicBezTo>
                <a:cubicBezTo>
                  <a:pt x="3040779" y="-10207"/>
                  <a:pt x="3085116" y="25176"/>
                  <a:pt x="2811780" y="27432"/>
                </a:cubicBezTo>
                <a:cubicBezTo>
                  <a:pt x="2538444" y="29688"/>
                  <a:pt x="2242657" y="48552"/>
                  <a:pt x="2057400" y="27432"/>
                </a:cubicBezTo>
                <a:cubicBezTo>
                  <a:pt x="1872143" y="6312"/>
                  <a:pt x="1686102" y="29937"/>
                  <a:pt x="1577340" y="27432"/>
                </a:cubicBezTo>
                <a:cubicBezTo>
                  <a:pt x="1468578" y="24927"/>
                  <a:pt x="1195030" y="38035"/>
                  <a:pt x="891540" y="27432"/>
                </a:cubicBezTo>
                <a:cubicBezTo>
                  <a:pt x="588050" y="16829"/>
                  <a:pt x="299230" y="-3970"/>
                  <a:pt x="0" y="27432"/>
                </a:cubicBezTo>
                <a:cubicBezTo>
                  <a:pt x="-116" y="21844"/>
                  <a:pt x="591" y="653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BC3779C4-3453-F137-DC7A-1729ABB7627A}"/>
              </a:ext>
            </a:extLst>
          </p:cNvPr>
          <p:cNvGraphicFramePr>
            <a:graphicFrameLocks noGrp="1"/>
          </p:cNvGraphicFramePr>
          <p:nvPr>
            <p:extLst>
              <p:ext uri="{D42A27DB-BD31-4B8C-83A1-F6EECF244321}">
                <p14:modId xmlns:p14="http://schemas.microsoft.com/office/powerpoint/2010/main" val="2821847348"/>
              </p:ext>
            </p:extLst>
          </p:nvPr>
        </p:nvGraphicFramePr>
        <p:xfrm>
          <a:off x="675662" y="4686300"/>
          <a:ext cx="16932106" cy="4654299"/>
        </p:xfrm>
        <a:graphic>
          <a:graphicData uri="http://schemas.openxmlformats.org/drawingml/2006/table">
            <a:tbl>
              <a:tblPr firstRow="1" firstCol="1" bandRow="1">
                <a:noFill/>
                <a:tableStyleId>{5C22544A-7EE6-4342-B048-85BDC9FD1C3A}</a:tableStyleId>
              </a:tblPr>
              <a:tblGrid>
                <a:gridCol w="2811554">
                  <a:extLst>
                    <a:ext uri="{9D8B030D-6E8A-4147-A177-3AD203B41FA5}">
                      <a16:colId xmlns:a16="http://schemas.microsoft.com/office/drawing/2014/main" val="1306066735"/>
                    </a:ext>
                  </a:extLst>
                </a:gridCol>
                <a:gridCol w="4623434">
                  <a:extLst>
                    <a:ext uri="{9D8B030D-6E8A-4147-A177-3AD203B41FA5}">
                      <a16:colId xmlns:a16="http://schemas.microsoft.com/office/drawing/2014/main" val="4218936303"/>
                    </a:ext>
                  </a:extLst>
                </a:gridCol>
                <a:gridCol w="4779542">
                  <a:extLst>
                    <a:ext uri="{9D8B030D-6E8A-4147-A177-3AD203B41FA5}">
                      <a16:colId xmlns:a16="http://schemas.microsoft.com/office/drawing/2014/main" val="2731812170"/>
                    </a:ext>
                  </a:extLst>
                </a:gridCol>
                <a:gridCol w="4717576">
                  <a:extLst>
                    <a:ext uri="{9D8B030D-6E8A-4147-A177-3AD203B41FA5}">
                      <a16:colId xmlns:a16="http://schemas.microsoft.com/office/drawing/2014/main" val="4073379083"/>
                    </a:ext>
                  </a:extLst>
                </a:gridCol>
              </a:tblGrid>
              <a:tr h="552048">
                <a:tc>
                  <a:txBody>
                    <a:bodyPr/>
                    <a:lstStyle/>
                    <a:p>
                      <a:pPr marL="0" marR="0" algn="ctr">
                        <a:lnSpc>
                          <a:spcPct val="115000"/>
                        </a:lnSpc>
                        <a:spcBef>
                          <a:spcPts val="0"/>
                        </a:spcBef>
                        <a:spcAft>
                          <a:spcPts val="0"/>
                        </a:spcAft>
                      </a:pPr>
                      <a:r>
                        <a:rPr lang="en-GB" sz="1600" b="1" kern="100" cap="none" spc="0">
                          <a:solidFill>
                            <a:schemeClr val="tx1"/>
                          </a:solidFill>
                          <a:effectLst/>
                        </a:rPr>
                        <a:t>Test Case ID</a:t>
                      </a:r>
                      <a:endParaRPr lang="en-GB" sz="1600" b="1" kern="1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0" marR="70902" marT="28361" marB="212705">
                    <a:lnL w="12700" cmpd="sng">
                      <a:noFill/>
                    </a:lnL>
                    <a:lnR w="12700" cmpd="sng">
                      <a:noFill/>
                    </a:lnR>
                    <a:lnT w="28575" cap="flat" cmpd="sng" algn="ctr">
                      <a:solidFill>
                        <a:schemeClr val="tx1"/>
                      </a:solidFill>
                      <a:prstDash val="solid"/>
                    </a:lnT>
                    <a:lnB w="38100" cmpd="sng">
                      <a:noFill/>
                    </a:lnB>
                    <a:noFill/>
                  </a:tcPr>
                </a:tc>
                <a:tc>
                  <a:txBody>
                    <a:bodyPr/>
                    <a:lstStyle/>
                    <a:p>
                      <a:pPr marL="0" marR="0" algn="ctr">
                        <a:lnSpc>
                          <a:spcPct val="115000"/>
                        </a:lnSpc>
                        <a:spcBef>
                          <a:spcPts val="0"/>
                        </a:spcBef>
                        <a:spcAft>
                          <a:spcPts val="0"/>
                        </a:spcAft>
                      </a:pPr>
                      <a:r>
                        <a:rPr lang="en-GB" sz="1600" b="1" kern="100" cap="none" spc="0">
                          <a:solidFill>
                            <a:schemeClr val="tx1"/>
                          </a:solidFill>
                          <a:effectLst/>
                        </a:rPr>
                        <a:t>Description</a:t>
                      </a:r>
                      <a:endParaRPr lang="en-GB" sz="1600" b="1" kern="1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0" marR="70902" marT="28361" marB="212705">
                    <a:lnL w="12700" cmpd="sng">
                      <a:noFill/>
                    </a:lnL>
                    <a:lnR w="12700" cmpd="sng">
                      <a:noFill/>
                    </a:lnR>
                    <a:lnT w="28575" cap="flat" cmpd="sng" algn="ctr">
                      <a:solidFill>
                        <a:schemeClr val="tx1"/>
                      </a:solidFill>
                      <a:prstDash val="solid"/>
                    </a:lnT>
                    <a:lnB w="38100" cmpd="sng">
                      <a:noFill/>
                    </a:lnB>
                    <a:noFill/>
                  </a:tcPr>
                </a:tc>
                <a:tc>
                  <a:txBody>
                    <a:bodyPr/>
                    <a:lstStyle/>
                    <a:p>
                      <a:pPr marL="0" marR="0" algn="ctr">
                        <a:lnSpc>
                          <a:spcPct val="115000"/>
                        </a:lnSpc>
                        <a:spcBef>
                          <a:spcPts val="0"/>
                        </a:spcBef>
                        <a:spcAft>
                          <a:spcPts val="0"/>
                        </a:spcAft>
                      </a:pPr>
                      <a:r>
                        <a:rPr lang="en-GB" sz="1600" b="1" kern="100" cap="none" spc="0">
                          <a:solidFill>
                            <a:schemeClr val="tx1"/>
                          </a:solidFill>
                          <a:effectLst/>
                        </a:rPr>
                        <a:t>Steps</a:t>
                      </a:r>
                      <a:endParaRPr lang="en-GB" sz="1600" b="1" kern="1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0" marR="70902" marT="28361" marB="212705">
                    <a:lnL w="12700" cmpd="sng">
                      <a:noFill/>
                    </a:lnL>
                    <a:lnR w="12700" cmpd="sng">
                      <a:noFill/>
                    </a:lnR>
                    <a:lnT w="28575" cap="flat" cmpd="sng" algn="ctr">
                      <a:solidFill>
                        <a:schemeClr val="tx1"/>
                      </a:solidFill>
                      <a:prstDash val="solid"/>
                    </a:lnT>
                    <a:lnB w="38100" cmpd="sng">
                      <a:noFill/>
                    </a:lnB>
                    <a:noFill/>
                  </a:tcPr>
                </a:tc>
                <a:tc>
                  <a:txBody>
                    <a:bodyPr/>
                    <a:lstStyle/>
                    <a:p>
                      <a:pPr marL="0" marR="0" algn="ctr">
                        <a:lnSpc>
                          <a:spcPct val="115000"/>
                        </a:lnSpc>
                        <a:spcBef>
                          <a:spcPts val="0"/>
                        </a:spcBef>
                        <a:spcAft>
                          <a:spcPts val="0"/>
                        </a:spcAft>
                      </a:pPr>
                      <a:r>
                        <a:rPr lang="en-GB" sz="1600" b="1" kern="100" cap="none" spc="0">
                          <a:solidFill>
                            <a:schemeClr val="tx1"/>
                          </a:solidFill>
                          <a:effectLst/>
                        </a:rPr>
                        <a:t>Expected Result</a:t>
                      </a:r>
                      <a:endParaRPr lang="en-GB" sz="1600" b="1" kern="1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0" marR="70902" marT="28361" marB="212705">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742395655"/>
                  </a:ext>
                </a:extLst>
              </a:tr>
              <a:tr h="1367417">
                <a:tc>
                  <a:txBody>
                    <a:bodyPr/>
                    <a:lstStyle/>
                    <a:p>
                      <a:pPr marL="0" marR="0">
                        <a:lnSpc>
                          <a:spcPct val="115000"/>
                        </a:lnSpc>
                        <a:spcBef>
                          <a:spcPts val="0"/>
                        </a:spcBef>
                        <a:spcAft>
                          <a:spcPts val="0"/>
                        </a:spcAft>
                      </a:pPr>
                      <a:r>
                        <a:rPr lang="en-GB" sz="1600" b="1" kern="100" cap="none" spc="0">
                          <a:solidFill>
                            <a:schemeClr val="tx1"/>
                          </a:solidFill>
                          <a:effectLst/>
                        </a:rPr>
                        <a:t>5.1</a:t>
                      </a:r>
                      <a:endParaRPr lang="en-GB" sz="1600" b="1" kern="1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0" marR="70902" marT="28361" marB="212705">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marL="0" marR="0">
                        <a:lnSpc>
                          <a:spcPct val="115000"/>
                        </a:lnSpc>
                        <a:spcBef>
                          <a:spcPts val="0"/>
                        </a:spcBef>
                        <a:spcAft>
                          <a:spcPts val="0"/>
                        </a:spcAft>
                      </a:pPr>
                      <a:r>
                        <a:rPr lang="en-GB" sz="1600" kern="100" cap="none" spc="0">
                          <a:solidFill>
                            <a:schemeClr val="tx1"/>
                          </a:solidFill>
                          <a:effectLst/>
                        </a:rPr>
                        <a:t>Search Patient by Name</a:t>
                      </a:r>
                      <a:endParaRPr lang="en-GB" sz="1600" kern="1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0" marR="70902" marT="28361" marB="212705">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marL="0" marR="0">
                        <a:lnSpc>
                          <a:spcPct val="115000"/>
                        </a:lnSpc>
                        <a:spcBef>
                          <a:spcPts val="0"/>
                        </a:spcBef>
                        <a:spcAft>
                          <a:spcPts val="0"/>
                        </a:spcAft>
                      </a:pPr>
                      <a:r>
                        <a:rPr lang="en-GB" sz="1600" kern="100" cap="none" spc="0" dirty="0">
                          <a:solidFill>
                            <a:schemeClr val="tx1"/>
                          </a:solidFill>
                          <a:effectLst/>
                        </a:rPr>
                        <a:t>1. Log in to the application.</a:t>
                      </a:r>
                    </a:p>
                    <a:p>
                      <a:pPr marL="0" marR="0">
                        <a:lnSpc>
                          <a:spcPct val="115000"/>
                        </a:lnSpc>
                        <a:spcBef>
                          <a:spcPts val="0"/>
                        </a:spcBef>
                        <a:spcAft>
                          <a:spcPts val="0"/>
                        </a:spcAft>
                      </a:pPr>
                      <a:r>
                        <a:rPr lang="en-GB" sz="1600" kern="100" cap="none" spc="0" dirty="0">
                          <a:solidFill>
                            <a:schemeClr val="tx1"/>
                          </a:solidFill>
                          <a:effectLst/>
                        </a:rPr>
                        <a:t>2. Navigate to the patient search page.</a:t>
                      </a:r>
                    </a:p>
                    <a:p>
                      <a:pPr marL="0" marR="0">
                        <a:lnSpc>
                          <a:spcPct val="115000"/>
                        </a:lnSpc>
                        <a:spcBef>
                          <a:spcPts val="0"/>
                        </a:spcBef>
                        <a:spcAft>
                          <a:spcPts val="0"/>
                        </a:spcAft>
                      </a:pPr>
                      <a:r>
                        <a:rPr lang="en-GB" sz="1600" kern="100" cap="none" spc="0" dirty="0">
                          <a:solidFill>
                            <a:schemeClr val="tx1"/>
                          </a:solidFill>
                          <a:effectLst/>
                        </a:rPr>
                        <a:t>3. Enter a patient's name in the search field and click search.</a:t>
                      </a:r>
                      <a:endParaRPr lang="en-GB" sz="1600" kern="1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0" marR="70902" marT="28361" marB="212705">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marL="0" marR="0">
                        <a:lnSpc>
                          <a:spcPct val="115000"/>
                        </a:lnSpc>
                        <a:spcBef>
                          <a:spcPts val="0"/>
                        </a:spcBef>
                        <a:spcAft>
                          <a:spcPts val="0"/>
                        </a:spcAft>
                      </a:pPr>
                      <a:r>
                        <a:rPr lang="en-GB" sz="1600" kern="100" cap="none" spc="0">
                          <a:solidFill>
                            <a:schemeClr val="tx1"/>
                          </a:solidFill>
                          <a:effectLst/>
                        </a:rPr>
                        <a:t>Search results display patients matching the entered name.</a:t>
                      </a:r>
                      <a:endParaRPr lang="en-GB" sz="1600" kern="1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0" marR="70902" marT="28361" marB="212705">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3109284292"/>
                  </a:ext>
                </a:extLst>
              </a:tr>
              <a:tr h="1367417">
                <a:tc>
                  <a:txBody>
                    <a:bodyPr/>
                    <a:lstStyle/>
                    <a:p>
                      <a:pPr marL="0" marR="0">
                        <a:lnSpc>
                          <a:spcPct val="115000"/>
                        </a:lnSpc>
                        <a:spcBef>
                          <a:spcPts val="0"/>
                        </a:spcBef>
                        <a:spcAft>
                          <a:spcPts val="0"/>
                        </a:spcAft>
                      </a:pPr>
                      <a:r>
                        <a:rPr lang="en-GB" sz="1600" b="1" kern="100" cap="none" spc="0">
                          <a:solidFill>
                            <a:schemeClr val="tx1"/>
                          </a:solidFill>
                          <a:effectLst/>
                        </a:rPr>
                        <a:t>5.2</a:t>
                      </a:r>
                      <a:endParaRPr lang="en-GB" sz="1600" b="1" kern="1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0" marR="70902" marT="28361" marB="212705">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marL="0" marR="0">
                        <a:lnSpc>
                          <a:spcPct val="115000"/>
                        </a:lnSpc>
                        <a:spcBef>
                          <a:spcPts val="0"/>
                        </a:spcBef>
                        <a:spcAft>
                          <a:spcPts val="0"/>
                        </a:spcAft>
                      </a:pPr>
                      <a:r>
                        <a:rPr lang="en-GB" sz="1600" kern="100" cap="none" spc="0">
                          <a:solidFill>
                            <a:schemeClr val="tx1"/>
                          </a:solidFill>
                          <a:effectLst/>
                        </a:rPr>
                        <a:t>Search Patient by ID</a:t>
                      </a:r>
                      <a:endParaRPr lang="en-GB" sz="1600" kern="1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0" marR="70902" marT="28361" marB="212705">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marL="0" marR="0">
                        <a:lnSpc>
                          <a:spcPct val="115000"/>
                        </a:lnSpc>
                        <a:spcBef>
                          <a:spcPts val="0"/>
                        </a:spcBef>
                        <a:spcAft>
                          <a:spcPts val="0"/>
                        </a:spcAft>
                      </a:pPr>
                      <a:r>
                        <a:rPr lang="en-GB" sz="1600" kern="100" cap="none" spc="0">
                          <a:solidFill>
                            <a:schemeClr val="tx1"/>
                          </a:solidFill>
                          <a:effectLst/>
                        </a:rPr>
                        <a:t>1. Log in to the application.</a:t>
                      </a:r>
                    </a:p>
                    <a:p>
                      <a:pPr marL="0" marR="0">
                        <a:lnSpc>
                          <a:spcPct val="115000"/>
                        </a:lnSpc>
                        <a:spcBef>
                          <a:spcPts val="0"/>
                        </a:spcBef>
                        <a:spcAft>
                          <a:spcPts val="0"/>
                        </a:spcAft>
                      </a:pPr>
                      <a:r>
                        <a:rPr lang="en-GB" sz="1600" kern="100" cap="none" spc="0">
                          <a:solidFill>
                            <a:schemeClr val="tx1"/>
                          </a:solidFill>
                          <a:effectLst/>
                        </a:rPr>
                        <a:t>2. Navigate to the patient search page.</a:t>
                      </a:r>
                    </a:p>
                    <a:p>
                      <a:pPr marL="0" marR="0">
                        <a:lnSpc>
                          <a:spcPct val="115000"/>
                        </a:lnSpc>
                        <a:spcBef>
                          <a:spcPts val="0"/>
                        </a:spcBef>
                        <a:spcAft>
                          <a:spcPts val="0"/>
                        </a:spcAft>
                      </a:pPr>
                      <a:r>
                        <a:rPr lang="en-GB" sz="1600" kern="100" cap="none" spc="0">
                          <a:solidFill>
                            <a:schemeClr val="tx1"/>
                          </a:solidFill>
                          <a:effectLst/>
                        </a:rPr>
                        <a:t>3. Enter a patient's ID in the search field and click search.</a:t>
                      </a:r>
                      <a:endParaRPr lang="en-GB" sz="1600" kern="1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0" marR="70902" marT="28361" marB="212705">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marL="0" marR="0">
                        <a:lnSpc>
                          <a:spcPct val="115000"/>
                        </a:lnSpc>
                        <a:spcBef>
                          <a:spcPts val="0"/>
                        </a:spcBef>
                        <a:spcAft>
                          <a:spcPts val="0"/>
                        </a:spcAft>
                      </a:pPr>
                      <a:r>
                        <a:rPr lang="en-GB" sz="1600" kern="100" cap="none" spc="0">
                          <a:solidFill>
                            <a:schemeClr val="tx1"/>
                          </a:solidFill>
                          <a:effectLst/>
                        </a:rPr>
                        <a:t>Search results display the patient with the matching ID.</a:t>
                      </a:r>
                      <a:endParaRPr lang="en-GB" sz="1600" kern="1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0" marR="70902" marT="28361" marB="212705">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386196614"/>
                  </a:ext>
                </a:extLst>
              </a:tr>
              <a:tr h="1367417">
                <a:tc>
                  <a:txBody>
                    <a:bodyPr/>
                    <a:lstStyle/>
                    <a:p>
                      <a:pPr marL="0" marR="0">
                        <a:lnSpc>
                          <a:spcPct val="115000"/>
                        </a:lnSpc>
                        <a:spcBef>
                          <a:spcPts val="0"/>
                        </a:spcBef>
                        <a:spcAft>
                          <a:spcPts val="0"/>
                        </a:spcAft>
                      </a:pPr>
                      <a:r>
                        <a:rPr lang="en-GB" sz="1600" b="1" kern="100" cap="none" spc="0">
                          <a:solidFill>
                            <a:schemeClr val="tx1"/>
                          </a:solidFill>
                          <a:effectLst/>
                        </a:rPr>
                        <a:t>5.3</a:t>
                      </a:r>
                      <a:endParaRPr lang="en-GB" sz="1600" b="1" kern="1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0" marR="70902" marT="28361" marB="212705">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15000"/>
                        </a:lnSpc>
                        <a:spcBef>
                          <a:spcPts val="0"/>
                        </a:spcBef>
                        <a:spcAft>
                          <a:spcPts val="0"/>
                        </a:spcAft>
                      </a:pPr>
                      <a:r>
                        <a:rPr lang="en-GB" sz="1600" kern="100" cap="none" spc="0">
                          <a:solidFill>
                            <a:schemeClr val="tx1"/>
                          </a:solidFill>
                          <a:effectLst/>
                        </a:rPr>
                        <a:t>Search Patient with No Results</a:t>
                      </a:r>
                      <a:endParaRPr lang="en-GB" sz="1600" kern="1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0" marR="70902" marT="28361" marB="212705">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15000"/>
                        </a:lnSpc>
                        <a:spcBef>
                          <a:spcPts val="0"/>
                        </a:spcBef>
                        <a:spcAft>
                          <a:spcPts val="0"/>
                        </a:spcAft>
                      </a:pPr>
                      <a:r>
                        <a:rPr lang="en-GB" sz="1600" kern="100" cap="none" spc="0">
                          <a:solidFill>
                            <a:schemeClr val="tx1"/>
                          </a:solidFill>
                          <a:effectLst/>
                        </a:rPr>
                        <a:t>1. Log in to the application.</a:t>
                      </a:r>
                    </a:p>
                    <a:p>
                      <a:pPr marL="0" marR="0">
                        <a:lnSpc>
                          <a:spcPct val="115000"/>
                        </a:lnSpc>
                        <a:spcBef>
                          <a:spcPts val="0"/>
                        </a:spcBef>
                        <a:spcAft>
                          <a:spcPts val="0"/>
                        </a:spcAft>
                      </a:pPr>
                      <a:r>
                        <a:rPr lang="en-GB" sz="1600" kern="100" cap="none" spc="0">
                          <a:solidFill>
                            <a:schemeClr val="tx1"/>
                          </a:solidFill>
                          <a:effectLst/>
                        </a:rPr>
                        <a:t>2. Navigate to the patient search page.</a:t>
                      </a:r>
                    </a:p>
                    <a:p>
                      <a:pPr marL="0" marR="0">
                        <a:lnSpc>
                          <a:spcPct val="115000"/>
                        </a:lnSpc>
                        <a:spcBef>
                          <a:spcPts val="0"/>
                        </a:spcBef>
                        <a:spcAft>
                          <a:spcPts val="0"/>
                        </a:spcAft>
                      </a:pPr>
                      <a:r>
                        <a:rPr lang="en-GB" sz="1600" kern="100" cap="none" spc="0">
                          <a:solidFill>
                            <a:schemeClr val="tx1"/>
                          </a:solidFill>
                          <a:effectLst/>
                        </a:rPr>
                        <a:t>3. Enter a random name or ID that does not exist and click search.</a:t>
                      </a:r>
                      <a:endParaRPr lang="en-GB" sz="1600" kern="1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0" marR="70902" marT="28361" marB="212705">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15000"/>
                        </a:lnSpc>
                        <a:spcBef>
                          <a:spcPts val="0"/>
                        </a:spcBef>
                        <a:spcAft>
                          <a:spcPts val="0"/>
                        </a:spcAft>
                      </a:pPr>
                      <a:r>
                        <a:rPr lang="en-GB" sz="1600" kern="100" cap="none" spc="0" dirty="0">
                          <a:solidFill>
                            <a:schemeClr val="tx1"/>
                          </a:solidFill>
                          <a:effectLst/>
                        </a:rPr>
                        <a:t>No results found and an appropriate message is displayed.</a:t>
                      </a:r>
                      <a:endParaRPr lang="en-GB" sz="1600" kern="1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0" marR="70902" marT="28361" marB="21270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93672872"/>
                  </a:ext>
                </a:extLst>
              </a:tr>
            </a:tbl>
          </a:graphicData>
        </a:graphic>
      </p:graphicFrame>
    </p:spTree>
    <p:extLst>
      <p:ext uri="{BB962C8B-B14F-4D97-AF65-F5344CB8AC3E}">
        <p14:creationId xmlns:p14="http://schemas.microsoft.com/office/powerpoint/2010/main" val="423739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2C063E-0A8B-5251-20AD-06CA8BF9F177}"/>
              </a:ext>
            </a:extLst>
          </p:cNvPr>
          <p:cNvSpPr>
            <a:spLocks noGrp="1"/>
          </p:cNvSpPr>
          <p:nvPr>
            <p:ph type="title"/>
          </p:nvPr>
        </p:nvSpPr>
        <p:spPr>
          <a:xfrm>
            <a:off x="958323" y="958789"/>
            <a:ext cx="5357715" cy="5360274"/>
          </a:xfrm>
        </p:spPr>
        <p:txBody>
          <a:bodyPr vert="horz" lIns="91440" tIns="45720" rIns="91440" bIns="45720" rtlCol="0" anchor="b">
            <a:normAutofit/>
          </a:bodyPr>
          <a:lstStyle/>
          <a:p>
            <a:pPr lvl="0" algn="l">
              <a:lnSpc>
                <a:spcPct val="90000"/>
              </a:lnSpc>
            </a:pPr>
            <a:r>
              <a:rPr lang="en-US" sz="9600" b="1" dirty="0">
                <a:solidFill>
                  <a:srgbClr val="22AA73"/>
                </a:solidFill>
                <a:effectLst/>
                <a:latin typeface="Calibri" panose="020F0502020204030204" pitchFamily="34" charset="0"/>
                <a:ea typeface="Calibri" panose="020F0502020204030204" pitchFamily="34" charset="0"/>
              </a:rPr>
              <a:t>The Eight Golden Rules </a:t>
            </a:r>
            <a:endParaRPr lang="en-US" sz="9200" b="1" kern="1200" dirty="0">
              <a:solidFill>
                <a:srgbClr val="22AA73"/>
              </a:solidFill>
              <a:latin typeface="+mj-lt"/>
              <a:ea typeface="+mj-ea"/>
              <a:cs typeface="+mj-cs"/>
            </a:endParaRPr>
          </a:p>
        </p:txBody>
      </p:sp>
      <p:sp>
        <p:nvSpPr>
          <p:cNvPr id="10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6613900"/>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77EA804-DD8F-4289-2380-E5F2F465ED71}"/>
              </a:ext>
            </a:extLst>
          </p:cNvPr>
          <p:cNvPicPr>
            <a:picLocks noChangeAspect="1"/>
          </p:cNvPicPr>
          <p:nvPr/>
        </p:nvPicPr>
        <p:blipFill>
          <a:blip r:embed="rId2"/>
          <a:stretch>
            <a:fillRect/>
          </a:stretch>
        </p:blipFill>
        <p:spPr>
          <a:xfrm>
            <a:off x="6986163" y="960120"/>
            <a:ext cx="10812485" cy="8325612"/>
          </a:xfrm>
          <a:prstGeom prst="rect">
            <a:avLst/>
          </a:prstGeom>
        </p:spPr>
      </p:pic>
    </p:spTree>
    <p:extLst>
      <p:ext uri="{BB962C8B-B14F-4D97-AF65-F5344CB8AC3E}">
        <p14:creationId xmlns:p14="http://schemas.microsoft.com/office/powerpoint/2010/main" val="227435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105">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8703129" cy="10287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2C063E-0A8B-5251-20AD-06CA8BF9F177}"/>
              </a:ext>
            </a:extLst>
          </p:cNvPr>
          <p:cNvSpPr>
            <a:spLocks noGrp="1"/>
          </p:cNvSpPr>
          <p:nvPr>
            <p:ph type="title"/>
          </p:nvPr>
        </p:nvSpPr>
        <p:spPr>
          <a:xfrm>
            <a:off x="1160112" y="1488141"/>
            <a:ext cx="5425369" cy="4192740"/>
          </a:xfrm>
        </p:spPr>
        <p:txBody>
          <a:bodyPr vert="horz" lIns="91440" tIns="45720" rIns="91440" bIns="45720" rtlCol="0" anchor="b">
            <a:normAutofit/>
          </a:bodyPr>
          <a:lstStyle/>
          <a:p>
            <a:pPr marL="0" marR="0">
              <a:lnSpc>
                <a:spcPct val="90000"/>
              </a:lnSpc>
              <a:spcAft>
                <a:spcPts val="1000"/>
              </a:spcAft>
            </a:pPr>
            <a:r>
              <a:rPr lang="en-US" sz="6600" b="1" kern="1200" dirty="0">
                <a:solidFill>
                  <a:srgbClr val="22AA73"/>
                </a:solidFill>
                <a:latin typeface="+mj-lt"/>
                <a:ea typeface="+mj-ea"/>
                <a:cs typeface="+mj-cs"/>
              </a:rPr>
              <a:t>Nielsen's 10 Usability Heuristics</a:t>
            </a:r>
            <a:endParaRPr lang="en-US" sz="6600" kern="1200" dirty="0">
              <a:solidFill>
                <a:srgbClr val="22AA73"/>
              </a:solidFill>
              <a:latin typeface="+mj-lt"/>
              <a:ea typeface="+mj-ea"/>
              <a:cs typeface="+mj-cs"/>
            </a:endParaRPr>
          </a:p>
        </p:txBody>
      </p:sp>
      <p:pic>
        <p:nvPicPr>
          <p:cNvPr id="8" name="Picture 7" descr="A white sheet with black text&#10;&#10;Description automatically generated">
            <a:extLst>
              <a:ext uri="{FF2B5EF4-FFF2-40B4-BE49-F238E27FC236}">
                <a16:creationId xmlns:a16="http://schemas.microsoft.com/office/drawing/2014/main" id="{CACD93D6-3D7B-56AC-67B2-7E81D29770FA}"/>
              </a:ext>
            </a:extLst>
          </p:cNvPr>
          <p:cNvPicPr>
            <a:picLocks noChangeAspect="1"/>
          </p:cNvPicPr>
          <p:nvPr/>
        </p:nvPicPr>
        <p:blipFill>
          <a:blip r:embed="rId2"/>
          <a:stretch>
            <a:fillRect/>
          </a:stretch>
        </p:blipFill>
        <p:spPr>
          <a:xfrm>
            <a:off x="8843626" y="1824274"/>
            <a:ext cx="8562974" cy="6593488"/>
          </a:xfrm>
          <a:prstGeom prst="rect">
            <a:avLst/>
          </a:prstGeom>
        </p:spPr>
      </p:pic>
    </p:spTree>
    <p:extLst>
      <p:ext uri="{BB962C8B-B14F-4D97-AF65-F5344CB8AC3E}">
        <p14:creationId xmlns:p14="http://schemas.microsoft.com/office/powerpoint/2010/main" val="167539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D18969DA-E869-40AF-94FC-E40F96D7D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2C063E-0A8B-5251-20AD-06CA8BF9F177}"/>
              </a:ext>
            </a:extLst>
          </p:cNvPr>
          <p:cNvSpPr>
            <a:spLocks noGrp="1"/>
          </p:cNvSpPr>
          <p:nvPr>
            <p:ph type="title"/>
          </p:nvPr>
        </p:nvSpPr>
        <p:spPr>
          <a:xfrm>
            <a:off x="1500186" y="2208913"/>
            <a:ext cx="6686551" cy="3203538"/>
          </a:xfrm>
        </p:spPr>
        <p:txBody>
          <a:bodyPr vert="horz" lIns="91440" tIns="45720" rIns="91440" bIns="45720" rtlCol="0" anchor="b">
            <a:normAutofit/>
          </a:bodyPr>
          <a:lstStyle/>
          <a:p>
            <a:pPr marL="0" marR="0">
              <a:lnSpc>
                <a:spcPct val="90000"/>
              </a:lnSpc>
              <a:spcAft>
                <a:spcPts val="0"/>
              </a:spcAft>
            </a:pPr>
            <a:r>
              <a:rPr lang="en-US" sz="6600" b="1" kern="1200" dirty="0">
                <a:solidFill>
                  <a:srgbClr val="22AA73"/>
                </a:solidFill>
                <a:latin typeface="+mj-lt"/>
                <a:ea typeface="+mj-ea"/>
                <a:cs typeface="+mj-cs"/>
              </a:rPr>
              <a:t>4-</a:t>
            </a:r>
            <a:r>
              <a:rPr lang="en-US" sz="6600" b="1" kern="1200" dirty="0">
                <a:solidFill>
                  <a:srgbClr val="22AA73"/>
                </a:solidFill>
                <a:effectLst/>
                <a:latin typeface="+mj-lt"/>
                <a:ea typeface="+mj-ea"/>
                <a:cs typeface="+mj-cs"/>
              </a:rPr>
              <a:t>Functional Test </a:t>
            </a:r>
            <a:br>
              <a:rPr lang="en-US" sz="6600" b="1" kern="1200" dirty="0">
                <a:solidFill>
                  <a:schemeClr val="tx1"/>
                </a:solidFill>
                <a:effectLst/>
                <a:latin typeface="+mj-lt"/>
                <a:ea typeface="+mj-ea"/>
                <a:cs typeface="+mj-cs"/>
              </a:rPr>
            </a:br>
            <a:endParaRPr lang="en-US" sz="6600" kern="1200" dirty="0">
              <a:solidFill>
                <a:schemeClr val="tx1"/>
              </a:solidFill>
              <a:latin typeface="+mj-lt"/>
              <a:ea typeface="+mj-ea"/>
              <a:cs typeface="+mj-cs"/>
            </a:endParaRPr>
          </a:p>
        </p:txBody>
      </p:sp>
      <p:sp>
        <p:nvSpPr>
          <p:cNvPr id="129" name="Freeform: Shape 128">
            <a:extLst>
              <a:ext uri="{FF2B5EF4-FFF2-40B4-BE49-F238E27FC236}">
                <a16:creationId xmlns:a16="http://schemas.microsoft.com/office/drawing/2014/main" id="{0776B1EE-A7D1-46A3-81E9-19E58E41D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884892" y="1"/>
            <a:ext cx="11403106" cy="726140"/>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0CCC017F-F648-45E5-65FE-2718926C0237}"/>
              </a:ext>
            </a:extLst>
          </p:cNvPr>
          <p:cNvPicPr>
            <a:picLocks noChangeAspect="1"/>
          </p:cNvPicPr>
          <p:nvPr/>
        </p:nvPicPr>
        <p:blipFill>
          <a:blip r:embed="rId2"/>
          <a:stretch>
            <a:fillRect/>
          </a:stretch>
        </p:blipFill>
        <p:spPr>
          <a:xfrm>
            <a:off x="8186738" y="726140"/>
            <a:ext cx="9491662" cy="8989359"/>
          </a:xfrm>
          <a:prstGeom prst="rect">
            <a:avLst/>
          </a:prstGeom>
        </p:spPr>
      </p:pic>
      <p:sp>
        <p:nvSpPr>
          <p:cNvPr id="131" name="Freeform: Shape 130">
            <a:extLst>
              <a:ext uri="{FF2B5EF4-FFF2-40B4-BE49-F238E27FC236}">
                <a16:creationId xmlns:a16="http://schemas.microsoft.com/office/drawing/2014/main" id="{A0A40C28-B748-4B4A-BF04-30E783CE7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256493"/>
            <a:ext cx="16020843" cy="2030508"/>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45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1" name="Rectangle 150">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Shape 152">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6904004" cy="3012958"/>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9F2C063E-0A8B-5251-20AD-06CA8BF9F177}"/>
              </a:ext>
            </a:extLst>
          </p:cNvPr>
          <p:cNvSpPr>
            <a:spLocks noGrp="1"/>
          </p:cNvSpPr>
          <p:nvPr>
            <p:ph type="title"/>
          </p:nvPr>
        </p:nvSpPr>
        <p:spPr>
          <a:xfrm>
            <a:off x="392909" y="1798282"/>
            <a:ext cx="11483141" cy="1109821"/>
          </a:xfrm>
        </p:spPr>
        <p:txBody>
          <a:bodyPr vert="horz" lIns="91440" tIns="45720" rIns="91440" bIns="45720" rtlCol="0" anchor="b">
            <a:normAutofit fontScale="90000"/>
          </a:bodyPr>
          <a:lstStyle/>
          <a:p>
            <a:pPr lvl="0" algn="l">
              <a:lnSpc>
                <a:spcPct val="90000"/>
              </a:lnSpc>
            </a:pPr>
            <a:r>
              <a:rPr lang="en-US" sz="6000" b="1" dirty="0">
                <a:solidFill>
                  <a:srgbClr val="22AA73"/>
                </a:solidFill>
                <a:effectLst/>
              </a:rPr>
              <a:t>Recommendation and Future Work</a:t>
            </a:r>
            <a:br>
              <a:rPr lang="en-US" sz="1400" b="1" dirty="0">
                <a:effectLst/>
              </a:rPr>
            </a:br>
            <a:r>
              <a:rPr lang="en-US" sz="1400" dirty="0">
                <a:effectLst/>
              </a:rPr>
              <a:t> </a:t>
            </a:r>
            <a:br>
              <a:rPr lang="en-US" sz="1400" dirty="0">
                <a:effectLst/>
              </a:rPr>
            </a:br>
            <a:r>
              <a:rPr lang="en-US" sz="1400" dirty="0">
                <a:effectLst/>
              </a:rPr>
              <a:t>. </a:t>
            </a:r>
            <a:br>
              <a:rPr lang="en-US" sz="1400" dirty="0">
                <a:effectLst/>
              </a:rPr>
            </a:br>
            <a:r>
              <a:rPr lang="en-US" sz="1400" dirty="0">
                <a:effectLst/>
              </a:rPr>
              <a:t> </a:t>
            </a:r>
            <a:br>
              <a:rPr lang="en-US" sz="1400" dirty="0">
                <a:effectLst/>
              </a:rPr>
            </a:br>
            <a:endParaRPr lang="en-US" sz="1400" dirty="0">
              <a:effectLst/>
            </a:endParaRPr>
          </a:p>
        </p:txBody>
      </p:sp>
      <p:pic>
        <p:nvPicPr>
          <p:cNvPr id="146" name="Graphic 145" descr="CRM Customer Insights App">
            <a:extLst>
              <a:ext uri="{FF2B5EF4-FFF2-40B4-BE49-F238E27FC236}">
                <a16:creationId xmlns:a16="http://schemas.microsoft.com/office/drawing/2014/main" id="{9FFCBEA3-4F67-2455-76C1-8DDD2FFB61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4740" y="3506280"/>
            <a:ext cx="5047785" cy="5047785"/>
          </a:xfrm>
          <a:prstGeom prst="rect">
            <a:avLst/>
          </a:prstGeom>
        </p:spPr>
      </p:pic>
      <p:pic>
        <p:nvPicPr>
          <p:cNvPr id="4" name="Picture 3">
            <a:extLst>
              <a:ext uri="{FF2B5EF4-FFF2-40B4-BE49-F238E27FC236}">
                <a16:creationId xmlns:a16="http://schemas.microsoft.com/office/drawing/2014/main" id="{D97CEE19-5783-47B2-003C-75553513CA69}"/>
              </a:ext>
            </a:extLst>
          </p:cNvPr>
          <p:cNvPicPr>
            <a:picLocks noChangeAspect="1"/>
          </p:cNvPicPr>
          <p:nvPr/>
        </p:nvPicPr>
        <p:blipFill>
          <a:blip r:embed="rId4"/>
          <a:stretch>
            <a:fillRect/>
          </a:stretch>
        </p:blipFill>
        <p:spPr>
          <a:xfrm>
            <a:off x="7960632" y="2562782"/>
            <a:ext cx="9870168" cy="5991283"/>
          </a:xfrm>
          <a:prstGeom prst="rect">
            <a:avLst/>
          </a:prstGeom>
        </p:spPr>
      </p:pic>
      <p:sp>
        <p:nvSpPr>
          <p:cNvPr id="155" name="Freeform: Shape 154">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32" y="9416956"/>
            <a:ext cx="10327368" cy="870045"/>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363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46"/>
                                        </p:tgtEl>
                                        <p:attrNameLst>
                                          <p:attrName>style.visibility</p:attrName>
                                        </p:attrNameLst>
                                      </p:cBhvr>
                                      <p:to>
                                        <p:strVal val="visible"/>
                                      </p:to>
                                    </p:set>
                                    <p:animEffect transition="in" filter="fade">
                                      <p:cBhvr>
                                        <p:cTn id="15" dur="1000"/>
                                        <p:tgtEl>
                                          <p:spTgt spid="146"/>
                                        </p:tgtEl>
                                      </p:cBhvr>
                                    </p:animEffect>
                                    <p:anim calcmode="lin" valueType="num">
                                      <p:cBhvr>
                                        <p:cTn id="16" dur="1000" fill="hold"/>
                                        <p:tgtEl>
                                          <p:spTgt spid="146"/>
                                        </p:tgtEl>
                                        <p:attrNameLst>
                                          <p:attrName>ppt_x</p:attrName>
                                        </p:attrNameLst>
                                      </p:cBhvr>
                                      <p:tavLst>
                                        <p:tav tm="0">
                                          <p:val>
                                            <p:strVal val="#ppt_x"/>
                                          </p:val>
                                        </p:tav>
                                        <p:tav tm="100000">
                                          <p:val>
                                            <p:strVal val="#ppt_x"/>
                                          </p:val>
                                        </p:tav>
                                      </p:tavLst>
                                    </p:anim>
                                    <p:anim calcmode="lin" valueType="num">
                                      <p:cBhvr>
                                        <p:cTn id="17"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6" name="Rectangle 175">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Shape 173">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8703129" cy="10287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2C063E-0A8B-5251-20AD-06CA8BF9F177}"/>
              </a:ext>
            </a:extLst>
          </p:cNvPr>
          <p:cNvSpPr>
            <a:spLocks noGrp="1"/>
          </p:cNvSpPr>
          <p:nvPr>
            <p:ph type="title"/>
          </p:nvPr>
        </p:nvSpPr>
        <p:spPr>
          <a:xfrm>
            <a:off x="1066800" y="1333500"/>
            <a:ext cx="5425369" cy="2969559"/>
          </a:xfrm>
        </p:spPr>
        <p:txBody>
          <a:bodyPr vert="horz" lIns="91440" tIns="45720" rIns="91440" bIns="45720" rtlCol="0" anchor="b">
            <a:normAutofit fontScale="90000"/>
          </a:bodyPr>
          <a:lstStyle/>
          <a:p>
            <a:pPr lvl="0">
              <a:lnSpc>
                <a:spcPct val="90000"/>
              </a:lnSpc>
            </a:pPr>
            <a:r>
              <a:rPr lang="en-US" sz="5600" b="1" kern="1200" dirty="0">
                <a:solidFill>
                  <a:srgbClr val="22AA73"/>
                </a:solidFill>
                <a:effectLst/>
                <a:latin typeface="+mj-lt"/>
                <a:ea typeface="+mj-ea"/>
                <a:cs typeface="+mj-cs"/>
              </a:rPr>
              <a:t>Conclusion </a:t>
            </a:r>
            <a:br>
              <a:rPr lang="en-US" sz="5600" b="1" kern="1200" dirty="0">
                <a:solidFill>
                  <a:schemeClr val="tx1"/>
                </a:solidFill>
                <a:effectLst/>
                <a:latin typeface="+mj-lt"/>
                <a:ea typeface="+mj-ea"/>
                <a:cs typeface="+mj-cs"/>
              </a:rPr>
            </a:br>
            <a:r>
              <a:rPr lang="en-US" sz="5600" kern="1200" dirty="0">
                <a:solidFill>
                  <a:schemeClr val="tx1"/>
                </a:solidFill>
                <a:effectLst/>
                <a:latin typeface="+mj-lt"/>
                <a:ea typeface="+mj-ea"/>
                <a:cs typeface="+mj-cs"/>
              </a:rPr>
              <a:t> </a:t>
            </a:r>
            <a:br>
              <a:rPr lang="en-US" sz="5600" kern="1200" dirty="0">
                <a:solidFill>
                  <a:schemeClr val="tx1"/>
                </a:solidFill>
                <a:effectLst/>
                <a:latin typeface="+mj-lt"/>
                <a:ea typeface="+mj-ea"/>
                <a:cs typeface="+mj-cs"/>
              </a:rPr>
            </a:br>
            <a:r>
              <a:rPr lang="en-US" sz="5600" kern="1200" dirty="0">
                <a:solidFill>
                  <a:schemeClr val="tx1"/>
                </a:solidFill>
                <a:effectLst/>
                <a:latin typeface="+mj-lt"/>
                <a:ea typeface="+mj-ea"/>
                <a:cs typeface="+mj-cs"/>
              </a:rPr>
              <a:t>. </a:t>
            </a:r>
            <a:br>
              <a:rPr lang="en-US" sz="5600" kern="1200" dirty="0">
                <a:solidFill>
                  <a:schemeClr val="tx1"/>
                </a:solidFill>
                <a:effectLst/>
                <a:latin typeface="+mj-lt"/>
                <a:ea typeface="+mj-ea"/>
                <a:cs typeface="+mj-cs"/>
              </a:rPr>
            </a:br>
            <a:r>
              <a:rPr lang="en-US" sz="5600" kern="1200" dirty="0">
                <a:solidFill>
                  <a:schemeClr val="tx1"/>
                </a:solidFill>
                <a:effectLst/>
                <a:latin typeface="+mj-lt"/>
                <a:ea typeface="+mj-ea"/>
                <a:cs typeface="+mj-cs"/>
              </a:rPr>
              <a:t> </a:t>
            </a:r>
            <a:br>
              <a:rPr lang="en-US" sz="5600" kern="1200" dirty="0">
                <a:solidFill>
                  <a:schemeClr val="tx1"/>
                </a:solidFill>
                <a:effectLst/>
                <a:latin typeface="+mj-lt"/>
                <a:ea typeface="+mj-ea"/>
                <a:cs typeface="+mj-cs"/>
              </a:rPr>
            </a:br>
            <a:endParaRPr lang="en-US" sz="5600" kern="1200" dirty="0">
              <a:solidFill>
                <a:schemeClr val="tx1"/>
              </a:solidFill>
              <a:effectLst/>
              <a:latin typeface="+mj-lt"/>
              <a:ea typeface="+mj-ea"/>
              <a:cs typeface="+mj-cs"/>
            </a:endParaRPr>
          </a:p>
        </p:txBody>
      </p:sp>
      <p:pic>
        <p:nvPicPr>
          <p:cNvPr id="5" name="Picture 4">
            <a:extLst>
              <a:ext uri="{FF2B5EF4-FFF2-40B4-BE49-F238E27FC236}">
                <a16:creationId xmlns:a16="http://schemas.microsoft.com/office/drawing/2014/main" id="{5AB134B8-8225-C6D5-0C7E-5D220926C3E6}"/>
              </a:ext>
            </a:extLst>
          </p:cNvPr>
          <p:cNvPicPr>
            <a:picLocks noChangeAspect="1"/>
          </p:cNvPicPr>
          <p:nvPr/>
        </p:nvPicPr>
        <p:blipFill>
          <a:blip r:embed="rId2"/>
          <a:stretch>
            <a:fillRect/>
          </a:stretch>
        </p:blipFill>
        <p:spPr>
          <a:xfrm>
            <a:off x="2438399" y="1792942"/>
            <a:ext cx="15849601" cy="8382000"/>
          </a:xfrm>
          <a:prstGeom prst="rect">
            <a:avLst/>
          </a:prstGeom>
        </p:spPr>
      </p:pic>
    </p:spTree>
    <p:extLst>
      <p:ext uri="{BB962C8B-B14F-4D97-AF65-F5344CB8AC3E}">
        <p14:creationId xmlns:p14="http://schemas.microsoft.com/office/powerpoint/2010/main" val="248781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7896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257300"/>
            <a:chOff x="0" y="0"/>
            <a:chExt cx="4816593" cy="331141"/>
          </a:xfrm>
        </p:grpSpPr>
        <p:sp>
          <p:nvSpPr>
            <p:cNvPr id="3" name="Freeform 3"/>
            <p:cNvSpPr/>
            <p:nvPr/>
          </p:nvSpPr>
          <p:spPr>
            <a:xfrm>
              <a:off x="0" y="0"/>
              <a:ext cx="4816592" cy="331141"/>
            </a:xfrm>
            <a:custGeom>
              <a:avLst/>
              <a:gdLst/>
              <a:ahLst/>
              <a:cxnLst/>
              <a:rect l="l" t="t" r="r" b="b"/>
              <a:pathLst>
                <a:path w="4816592" h="331141">
                  <a:moveTo>
                    <a:pt x="0" y="0"/>
                  </a:moveTo>
                  <a:lnTo>
                    <a:pt x="4816592" y="0"/>
                  </a:lnTo>
                  <a:lnTo>
                    <a:pt x="4816592" y="331141"/>
                  </a:lnTo>
                  <a:lnTo>
                    <a:pt x="0" y="331141"/>
                  </a:lnTo>
                  <a:close/>
                </a:path>
              </a:pathLst>
            </a:custGeom>
            <a:solidFill>
              <a:srgbClr val="FFFFFF"/>
            </a:solidFill>
          </p:spPr>
          <p:txBody>
            <a:bodyPr/>
            <a:lstStyle/>
            <a:p>
              <a:endParaRPr lang="en-GB" dirty="0"/>
            </a:p>
          </p:txBody>
        </p:sp>
        <p:sp>
          <p:nvSpPr>
            <p:cNvPr id="4" name="TextBox 4"/>
            <p:cNvSpPr txBox="1"/>
            <p:nvPr/>
          </p:nvSpPr>
          <p:spPr>
            <a:xfrm>
              <a:off x="0" y="-38100"/>
              <a:ext cx="4816593" cy="369241"/>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p:nvPr/>
        </p:nvGrpSpPr>
        <p:grpSpPr>
          <a:xfrm>
            <a:off x="0" y="9029700"/>
            <a:ext cx="18288000" cy="1257300"/>
            <a:chOff x="0" y="0"/>
            <a:chExt cx="4816593" cy="331141"/>
          </a:xfrm>
        </p:grpSpPr>
        <p:sp>
          <p:nvSpPr>
            <p:cNvPr id="6" name="Freeform 6"/>
            <p:cNvSpPr/>
            <p:nvPr/>
          </p:nvSpPr>
          <p:spPr>
            <a:xfrm>
              <a:off x="0" y="0"/>
              <a:ext cx="4816592" cy="331141"/>
            </a:xfrm>
            <a:custGeom>
              <a:avLst/>
              <a:gdLst/>
              <a:ahLst/>
              <a:cxnLst/>
              <a:rect l="l" t="t" r="r" b="b"/>
              <a:pathLst>
                <a:path w="4816592" h="331141">
                  <a:moveTo>
                    <a:pt x="0" y="0"/>
                  </a:moveTo>
                  <a:lnTo>
                    <a:pt x="4816592" y="0"/>
                  </a:lnTo>
                  <a:lnTo>
                    <a:pt x="4816592" y="331141"/>
                  </a:lnTo>
                  <a:lnTo>
                    <a:pt x="0" y="331141"/>
                  </a:lnTo>
                  <a:close/>
                </a:path>
              </a:pathLst>
            </a:custGeom>
            <a:solidFill>
              <a:srgbClr val="FFFFFF"/>
            </a:solidFill>
          </p:spPr>
          <p:txBody>
            <a:bodyPr/>
            <a:lstStyle/>
            <a:p>
              <a:endParaRPr lang="en-GB"/>
            </a:p>
          </p:txBody>
        </p:sp>
        <p:sp>
          <p:nvSpPr>
            <p:cNvPr id="7" name="TextBox 7"/>
            <p:cNvSpPr txBox="1"/>
            <p:nvPr/>
          </p:nvSpPr>
          <p:spPr>
            <a:xfrm>
              <a:off x="0" y="-38100"/>
              <a:ext cx="4816593" cy="369241"/>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4686300" y="1257300"/>
            <a:ext cx="3086100" cy="7772400"/>
            <a:chOff x="0" y="0"/>
            <a:chExt cx="812800" cy="2047052"/>
          </a:xfrm>
        </p:grpSpPr>
        <p:sp>
          <p:nvSpPr>
            <p:cNvPr id="11" name="Freeform 11"/>
            <p:cNvSpPr/>
            <p:nvPr/>
          </p:nvSpPr>
          <p:spPr>
            <a:xfrm>
              <a:off x="0" y="0"/>
              <a:ext cx="812800" cy="2047052"/>
            </a:xfrm>
            <a:custGeom>
              <a:avLst/>
              <a:gdLst/>
              <a:ahLst/>
              <a:cxnLst/>
              <a:rect l="l" t="t" r="r" b="b"/>
              <a:pathLst>
                <a:path w="812800" h="2047052">
                  <a:moveTo>
                    <a:pt x="0" y="0"/>
                  </a:moveTo>
                  <a:lnTo>
                    <a:pt x="812800" y="0"/>
                  </a:lnTo>
                  <a:lnTo>
                    <a:pt x="812800" y="2047052"/>
                  </a:lnTo>
                  <a:lnTo>
                    <a:pt x="0" y="2047052"/>
                  </a:lnTo>
                  <a:close/>
                </a:path>
              </a:pathLst>
            </a:custGeom>
            <a:gradFill rotWithShape="1">
              <a:gsLst>
                <a:gs pos="0">
                  <a:srgbClr val="89CCA6">
                    <a:alpha val="0"/>
                  </a:srgbClr>
                </a:gs>
                <a:gs pos="100000">
                  <a:srgbClr val="478963">
                    <a:alpha val="100000"/>
                  </a:srgbClr>
                </a:gs>
              </a:gsLst>
              <a:lin ang="0"/>
            </a:gradFill>
          </p:spPr>
          <p:txBody>
            <a:bodyPr/>
            <a:lstStyle/>
            <a:p>
              <a:endParaRPr lang="en-GB"/>
            </a:p>
          </p:txBody>
        </p:sp>
        <p:sp>
          <p:nvSpPr>
            <p:cNvPr id="12" name="TextBox 12"/>
            <p:cNvSpPr txBox="1"/>
            <p:nvPr/>
          </p:nvSpPr>
          <p:spPr>
            <a:xfrm>
              <a:off x="0" y="-38100"/>
              <a:ext cx="812800" cy="2085152"/>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Freeform 13"/>
          <p:cNvSpPr/>
          <p:nvPr/>
        </p:nvSpPr>
        <p:spPr>
          <a:xfrm>
            <a:off x="14632362" y="386414"/>
            <a:ext cx="2928125" cy="484472"/>
          </a:xfrm>
          <a:custGeom>
            <a:avLst/>
            <a:gdLst/>
            <a:ahLst/>
            <a:cxnLst/>
            <a:rect l="l" t="t" r="r" b="b"/>
            <a:pathLst>
              <a:path w="2928125" h="484472">
                <a:moveTo>
                  <a:pt x="0" y="0"/>
                </a:moveTo>
                <a:lnTo>
                  <a:pt x="2928125" y="0"/>
                </a:lnTo>
                <a:lnTo>
                  <a:pt x="2928125" y="484472"/>
                </a:lnTo>
                <a:lnTo>
                  <a:pt x="0" y="4844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grpSp>
        <p:nvGrpSpPr>
          <p:cNvPr id="14" name="Group 14"/>
          <p:cNvGrpSpPr/>
          <p:nvPr/>
        </p:nvGrpSpPr>
        <p:grpSpPr>
          <a:xfrm>
            <a:off x="0" y="0"/>
            <a:ext cx="1539649" cy="1257300"/>
            <a:chOff x="0" y="0"/>
            <a:chExt cx="405504" cy="331141"/>
          </a:xfrm>
        </p:grpSpPr>
        <p:sp>
          <p:nvSpPr>
            <p:cNvPr id="15" name="Freeform 15"/>
            <p:cNvSpPr/>
            <p:nvPr/>
          </p:nvSpPr>
          <p:spPr>
            <a:xfrm>
              <a:off x="0" y="0"/>
              <a:ext cx="405504" cy="331141"/>
            </a:xfrm>
            <a:custGeom>
              <a:avLst/>
              <a:gdLst/>
              <a:ahLst/>
              <a:cxnLst/>
              <a:rect l="l" t="t" r="r" b="b"/>
              <a:pathLst>
                <a:path w="405504" h="331141">
                  <a:moveTo>
                    <a:pt x="0" y="0"/>
                  </a:moveTo>
                  <a:lnTo>
                    <a:pt x="405504" y="0"/>
                  </a:lnTo>
                  <a:lnTo>
                    <a:pt x="405504" y="331141"/>
                  </a:lnTo>
                  <a:lnTo>
                    <a:pt x="0" y="331141"/>
                  </a:lnTo>
                  <a:close/>
                </a:path>
              </a:pathLst>
            </a:custGeom>
            <a:solidFill>
              <a:srgbClr val="478963"/>
            </a:solidFill>
          </p:spPr>
          <p:txBody>
            <a:bodyPr/>
            <a:lstStyle/>
            <a:p>
              <a:endParaRPr lang="en-GB"/>
            </a:p>
          </p:txBody>
        </p:sp>
        <p:sp>
          <p:nvSpPr>
            <p:cNvPr id="16" name="TextBox 16"/>
            <p:cNvSpPr txBox="1"/>
            <p:nvPr/>
          </p:nvSpPr>
          <p:spPr>
            <a:xfrm>
              <a:off x="0" y="-38100"/>
              <a:ext cx="405504" cy="369241"/>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Freeform 20"/>
          <p:cNvSpPr/>
          <p:nvPr/>
        </p:nvSpPr>
        <p:spPr>
          <a:xfrm>
            <a:off x="15340846" y="6082546"/>
            <a:ext cx="2947154" cy="2947154"/>
          </a:xfrm>
          <a:custGeom>
            <a:avLst/>
            <a:gdLst/>
            <a:ahLst/>
            <a:cxnLst/>
            <a:rect l="l" t="t" r="r" b="b"/>
            <a:pathLst>
              <a:path w="2947154" h="2947154">
                <a:moveTo>
                  <a:pt x="0" y="0"/>
                </a:moveTo>
                <a:lnTo>
                  <a:pt x="2947154" y="0"/>
                </a:lnTo>
                <a:lnTo>
                  <a:pt x="2947154" y="2947154"/>
                </a:lnTo>
                <a:lnTo>
                  <a:pt x="0" y="2947154"/>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GB"/>
          </a:p>
        </p:txBody>
      </p:sp>
      <p:sp>
        <p:nvSpPr>
          <p:cNvPr id="21" name="TextBox 21"/>
          <p:cNvSpPr txBox="1"/>
          <p:nvPr/>
        </p:nvSpPr>
        <p:spPr>
          <a:xfrm>
            <a:off x="917901" y="9296717"/>
            <a:ext cx="3139611" cy="618490"/>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dirty="0">
                <a:ln>
                  <a:noFill/>
                </a:ln>
                <a:solidFill>
                  <a:srgbClr val="FFFFFF"/>
                </a:solidFill>
                <a:effectLst/>
                <a:uLnTx/>
                <a:uFillTx/>
                <a:latin typeface="Poppins Bold"/>
                <a:ea typeface="+mn-ea"/>
                <a:cs typeface="+mn-cs"/>
              </a:rPr>
              <a:t>Learn More</a:t>
            </a:r>
          </a:p>
        </p:txBody>
      </p:sp>
      <p:sp>
        <p:nvSpPr>
          <p:cNvPr id="25" name="TextBox 25"/>
          <p:cNvSpPr txBox="1"/>
          <p:nvPr/>
        </p:nvSpPr>
        <p:spPr>
          <a:xfrm>
            <a:off x="8631085" y="2032916"/>
            <a:ext cx="8628215" cy="5754444"/>
          </a:xfrm>
          <a:prstGeom prst="rect">
            <a:avLst/>
          </a:prstGeom>
        </p:spPr>
        <p:txBody>
          <a:bodyPr lIns="0" tIns="0" rIns="0" bIns="0" rtlCol="0" anchor="t">
            <a:spAutoFit/>
          </a:bodyPr>
          <a:lstStyle/>
          <a:p>
            <a:pPr marL="0" marR="0" lvl="0" indent="0" algn="l" defTabSz="914400" rtl="0" eaLnBrk="1" fontAlgn="auto" latinLnBrk="0" hangingPunct="1">
              <a:lnSpc>
                <a:spcPts val="22505"/>
              </a:lnSpc>
              <a:spcBef>
                <a:spcPts val="0"/>
              </a:spcBef>
              <a:spcAft>
                <a:spcPts val="0"/>
              </a:spcAft>
              <a:buClrTx/>
              <a:buSzTx/>
              <a:buFontTx/>
              <a:buNone/>
              <a:tabLst/>
              <a:defRPr/>
            </a:pPr>
            <a:r>
              <a:rPr kumimoji="0" lang="en-US" sz="16075" b="0" i="0" u="none" strike="noStrike" kern="1200" cap="none" spc="0" normalizeH="0" baseline="0" noProof="0" dirty="0">
                <a:ln>
                  <a:noFill/>
                </a:ln>
                <a:solidFill>
                  <a:srgbClr val="FFFFFF"/>
                </a:solidFill>
                <a:effectLst/>
                <a:uLnTx/>
                <a:uFillTx/>
                <a:latin typeface="Poppins Bold"/>
                <a:ea typeface="+mn-ea"/>
                <a:cs typeface="+mn-cs"/>
              </a:rPr>
              <a:t>THANK YOU</a:t>
            </a:r>
          </a:p>
        </p:txBody>
      </p:sp>
      <p:pic>
        <p:nvPicPr>
          <p:cNvPr id="26" name="Picture 25">
            <a:extLst>
              <a:ext uri="{FF2B5EF4-FFF2-40B4-BE49-F238E27FC236}">
                <a16:creationId xmlns:a16="http://schemas.microsoft.com/office/drawing/2014/main" id="{2BC9D65F-58F7-A6E7-2CB9-C51576318758}"/>
              </a:ext>
            </a:extLst>
          </p:cNvPr>
          <p:cNvPicPr preferRelativeResize="0">
            <a:picLocks/>
          </p:cNvPicPr>
          <p:nvPr/>
        </p:nvPicPr>
        <p:blipFill rotWithShape="1">
          <a:blip r:embed="rId6"/>
          <a:srcRect l="19930" t="6577" r="23732" b="68254"/>
          <a:stretch/>
        </p:blipFill>
        <p:spPr>
          <a:xfrm>
            <a:off x="1219200" y="2991029"/>
            <a:ext cx="3916476" cy="4057471"/>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768133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78963"/>
        </a:solidFill>
        <a:effectLst/>
      </p:bgPr>
    </p:bg>
    <p:spTree>
      <p:nvGrpSpPr>
        <p:cNvPr id="1" name=""/>
        <p:cNvGrpSpPr/>
        <p:nvPr/>
      </p:nvGrpSpPr>
      <p:grpSpPr>
        <a:xfrm>
          <a:off x="0" y="0"/>
          <a:ext cx="0" cy="0"/>
          <a:chOff x="0" y="0"/>
          <a:chExt cx="0" cy="0"/>
        </a:xfrm>
      </p:grpSpPr>
      <p:grpSp>
        <p:nvGrpSpPr>
          <p:cNvPr id="2" name="Group 2"/>
          <p:cNvGrpSpPr/>
          <p:nvPr/>
        </p:nvGrpSpPr>
        <p:grpSpPr>
          <a:xfrm>
            <a:off x="-8025" y="-176166"/>
            <a:ext cx="18288000" cy="1401961"/>
            <a:chOff x="0" y="-38100"/>
            <a:chExt cx="4816593" cy="369241"/>
          </a:xfrm>
        </p:grpSpPr>
        <p:sp>
          <p:nvSpPr>
            <p:cNvPr id="3" name="Freeform 3"/>
            <p:cNvSpPr/>
            <p:nvPr/>
          </p:nvSpPr>
          <p:spPr>
            <a:xfrm>
              <a:off x="0" y="0"/>
              <a:ext cx="4816592" cy="331141"/>
            </a:xfrm>
            <a:custGeom>
              <a:avLst/>
              <a:gdLst/>
              <a:ahLst/>
              <a:cxnLst/>
              <a:rect l="l" t="t" r="r" b="b"/>
              <a:pathLst>
                <a:path w="4816592" h="331141">
                  <a:moveTo>
                    <a:pt x="0" y="0"/>
                  </a:moveTo>
                  <a:lnTo>
                    <a:pt x="4816592" y="0"/>
                  </a:lnTo>
                  <a:lnTo>
                    <a:pt x="4816592" y="331141"/>
                  </a:lnTo>
                  <a:lnTo>
                    <a:pt x="0" y="331141"/>
                  </a:lnTo>
                  <a:close/>
                </a:path>
              </a:pathLst>
            </a:custGeom>
            <a:solidFill>
              <a:srgbClr val="FFFFFF"/>
            </a:solidFill>
          </p:spPr>
          <p:txBody>
            <a:bodyPr/>
            <a:lstStyle/>
            <a:p>
              <a:endParaRPr lang="en-GB" dirty="0"/>
            </a:p>
          </p:txBody>
        </p:sp>
        <p:sp>
          <p:nvSpPr>
            <p:cNvPr id="4" name="TextBox 4"/>
            <p:cNvSpPr txBox="1"/>
            <p:nvPr/>
          </p:nvSpPr>
          <p:spPr>
            <a:xfrm>
              <a:off x="0" y="-38100"/>
              <a:ext cx="4816593" cy="36924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9029700"/>
            <a:ext cx="18288000" cy="1257300"/>
            <a:chOff x="0" y="0"/>
            <a:chExt cx="4816593" cy="331141"/>
          </a:xfrm>
        </p:grpSpPr>
        <p:sp>
          <p:nvSpPr>
            <p:cNvPr id="6" name="Freeform 6"/>
            <p:cNvSpPr/>
            <p:nvPr/>
          </p:nvSpPr>
          <p:spPr>
            <a:xfrm>
              <a:off x="0" y="0"/>
              <a:ext cx="4816592" cy="331141"/>
            </a:xfrm>
            <a:custGeom>
              <a:avLst/>
              <a:gdLst/>
              <a:ahLst/>
              <a:cxnLst/>
              <a:rect l="l" t="t" r="r" b="b"/>
              <a:pathLst>
                <a:path w="4816592" h="331141">
                  <a:moveTo>
                    <a:pt x="0" y="0"/>
                  </a:moveTo>
                  <a:lnTo>
                    <a:pt x="4816592" y="0"/>
                  </a:lnTo>
                  <a:lnTo>
                    <a:pt x="4816592" y="331141"/>
                  </a:lnTo>
                  <a:lnTo>
                    <a:pt x="0" y="331141"/>
                  </a:lnTo>
                  <a:close/>
                </a:path>
              </a:pathLst>
            </a:custGeom>
            <a:solidFill>
              <a:srgbClr val="FFFFFF"/>
            </a:solidFill>
          </p:spPr>
          <p:txBody>
            <a:bodyPr/>
            <a:lstStyle/>
            <a:p>
              <a:endParaRPr lang="en-GB"/>
            </a:p>
          </p:txBody>
        </p:sp>
        <p:sp>
          <p:nvSpPr>
            <p:cNvPr id="7" name="TextBox 7"/>
            <p:cNvSpPr txBox="1"/>
            <p:nvPr/>
          </p:nvSpPr>
          <p:spPr>
            <a:xfrm>
              <a:off x="0" y="-38100"/>
              <a:ext cx="4816593" cy="369241"/>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4686300" y="1257300"/>
            <a:ext cx="3086100" cy="7772400"/>
            <a:chOff x="0" y="0"/>
            <a:chExt cx="812800" cy="2047052"/>
          </a:xfrm>
        </p:grpSpPr>
        <p:sp>
          <p:nvSpPr>
            <p:cNvPr id="11" name="Freeform 11"/>
            <p:cNvSpPr/>
            <p:nvPr/>
          </p:nvSpPr>
          <p:spPr>
            <a:xfrm>
              <a:off x="0" y="0"/>
              <a:ext cx="812800" cy="2047052"/>
            </a:xfrm>
            <a:custGeom>
              <a:avLst/>
              <a:gdLst/>
              <a:ahLst/>
              <a:cxnLst/>
              <a:rect l="l" t="t" r="r" b="b"/>
              <a:pathLst>
                <a:path w="812800" h="2047052">
                  <a:moveTo>
                    <a:pt x="0" y="0"/>
                  </a:moveTo>
                  <a:lnTo>
                    <a:pt x="812800" y="0"/>
                  </a:lnTo>
                  <a:lnTo>
                    <a:pt x="812800" y="2047052"/>
                  </a:lnTo>
                  <a:lnTo>
                    <a:pt x="0" y="2047052"/>
                  </a:lnTo>
                  <a:close/>
                </a:path>
              </a:pathLst>
            </a:custGeom>
            <a:gradFill rotWithShape="1">
              <a:gsLst>
                <a:gs pos="0">
                  <a:srgbClr val="89CCA6">
                    <a:alpha val="0"/>
                  </a:srgbClr>
                </a:gs>
                <a:gs pos="100000">
                  <a:srgbClr val="478963">
                    <a:alpha val="100000"/>
                  </a:srgbClr>
                </a:gs>
              </a:gsLst>
              <a:lin ang="0"/>
            </a:gradFill>
          </p:spPr>
          <p:txBody>
            <a:bodyPr/>
            <a:lstStyle/>
            <a:p>
              <a:endParaRPr lang="en-GB"/>
            </a:p>
          </p:txBody>
        </p:sp>
        <p:sp>
          <p:nvSpPr>
            <p:cNvPr id="12" name="TextBox 12"/>
            <p:cNvSpPr txBox="1"/>
            <p:nvPr/>
          </p:nvSpPr>
          <p:spPr>
            <a:xfrm>
              <a:off x="0" y="-38100"/>
              <a:ext cx="812800" cy="2085152"/>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4798848" y="9363726"/>
            <a:ext cx="2928125" cy="484472"/>
          </a:xfrm>
          <a:custGeom>
            <a:avLst/>
            <a:gdLst/>
            <a:ahLst/>
            <a:cxnLst/>
            <a:rect l="l" t="t" r="r" b="b"/>
            <a:pathLst>
              <a:path w="2928125" h="484472">
                <a:moveTo>
                  <a:pt x="0" y="0"/>
                </a:moveTo>
                <a:lnTo>
                  <a:pt x="2928125" y="0"/>
                </a:lnTo>
                <a:lnTo>
                  <a:pt x="2928125" y="484472"/>
                </a:lnTo>
                <a:lnTo>
                  <a:pt x="0" y="4844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grpSp>
        <p:nvGrpSpPr>
          <p:cNvPr id="14" name="Group 14"/>
          <p:cNvGrpSpPr/>
          <p:nvPr/>
        </p:nvGrpSpPr>
        <p:grpSpPr>
          <a:xfrm>
            <a:off x="0" y="0"/>
            <a:ext cx="1539649" cy="1257300"/>
            <a:chOff x="0" y="0"/>
            <a:chExt cx="405504" cy="331141"/>
          </a:xfrm>
        </p:grpSpPr>
        <p:sp>
          <p:nvSpPr>
            <p:cNvPr id="15" name="Freeform 15"/>
            <p:cNvSpPr/>
            <p:nvPr/>
          </p:nvSpPr>
          <p:spPr>
            <a:xfrm>
              <a:off x="0" y="0"/>
              <a:ext cx="405504" cy="331141"/>
            </a:xfrm>
            <a:custGeom>
              <a:avLst/>
              <a:gdLst/>
              <a:ahLst/>
              <a:cxnLst/>
              <a:rect l="l" t="t" r="r" b="b"/>
              <a:pathLst>
                <a:path w="405504" h="331141">
                  <a:moveTo>
                    <a:pt x="0" y="0"/>
                  </a:moveTo>
                  <a:lnTo>
                    <a:pt x="405504" y="0"/>
                  </a:lnTo>
                  <a:lnTo>
                    <a:pt x="405504" y="331141"/>
                  </a:lnTo>
                  <a:lnTo>
                    <a:pt x="0" y="331141"/>
                  </a:lnTo>
                  <a:close/>
                </a:path>
              </a:pathLst>
            </a:custGeom>
            <a:solidFill>
              <a:srgbClr val="478963"/>
            </a:solidFill>
          </p:spPr>
          <p:txBody>
            <a:bodyPr/>
            <a:lstStyle/>
            <a:p>
              <a:endParaRPr lang="en-GB"/>
            </a:p>
          </p:txBody>
        </p:sp>
        <p:sp>
          <p:nvSpPr>
            <p:cNvPr id="16" name="TextBox 16"/>
            <p:cNvSpPr txBox="1"/>
            <p:nvPr/>
          </p:nvSpPr>
          <p:spPr>
            <a:xfrm>
              <a:off x="0" y="-38100"/>
              <a:ext cx="405504" cy="369241"/>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5340846" y="6082546"/>
            <a:ext cx="2947154" cy="2947154"/>
          </a:xfrm>
          <a:custGeom>
            <a:avLst/>
            <a:gdLst/>
            <a:ahLst/>
            <a:cxnLst/>
            <a:rect l="l" t="t" r="r" b="b"/>
            <a:pathLst>
              <a:path w="2947154" h="2947154">
                <a:moveTo>
                  <a:pt x="0" y="0"/>
                </a:moveTo>
                <a:lnTo>
                  <a:pt x="2947154" y="0"/>
                </a:lnTo>
                <a:lnTo>
                  <a:pt x="2947154" y="2947154"/>
                </a:lnTo>
                <a:lnTo>
                  <a:pt x="0" y="2947154"/>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GB"/>
          </a:p>
        </p:txBody>
      </p:sp>
      <p:sp>
        <p:nvSpPr>
          <p:cNvPr id="21" name="TextBox 21"/>
          <p:cNvSpPr txBox="1"/>
          <p:nvPr/>
        </p:nvSpPr>
        <p:spPr>
          <a:xfrm>
            <a:off x="7800474" y="1411987"/>
            <a:ext cx="6915867" cy="897682"/>
          </a:xfrm>
          <a:prstGeom prst="rect">
            <a:avLst/>
          </a:prstGeom>
        </p:spPr>
        <p:txBody>
          <a:bodyPr wrap="square" lIns="0" tIns="0" rIns="0" bIns="0" rtlCol="0" anchor="t">
            <a:spAutoFit/>
          </a:bodyPr>
          <a:lstStyle/>
          <a:p>
            <a:pPr lvl="1">
              <a:lnSpc>
                <a:spcPts val="7000"/>
              </a:lnSpc>
            </a:pPr>
            <a:r>
              <a:rPr lang="en-US" sz="5000" dirty="0">
                <a:solidFill>
                  <a:srgbClr val="FFFFFF"/>
                </a:solidFill>
                <a:latin typeface="Poppins Bold"/>
              </a:rPr>
              <a:t>INTRODUCTION</a:t>
            </a:r>
          </a:p>
        </p:txBody>
      </p:sp>
      <p:sp>
        <p:nvSpPr>
          <p:cNvPr id="23" name="TextBox 23"/>
          <p:cNvSpPr txBox="1"/>
          <p:nvPr/>
        </p:nvSpPr>
        <p:spPr>
          <a:xfrm>
            <a:off x="917901" y="9296717"/>
            <a:ext cx="3139611" cy="618490"/>
          </a:xfrm>
          <a:prstGeom prst="rect">
            <a:avLst/>
          </a:prstGeom>
        </p:spPr>
        <p:txBody>
          <a:bodyPr lIns="0" tIns="0" rIns="0" bIns="0" rtlCol="0" anchor="t">
            <a:spAutoFit/>
          </a:bodyPr>
          <a:lstStyle/>
          <a:p>
            <a:pPr algn="ctr">
              <a:lnSpc>
                <a:spcPts val="4759"/>
              </a:lnSpc>
            </a:pPr>
            <a:r>
              <a:rPr lang="en-US" sz="3399">
                <a:solidFill>
                  <a:srgbClr val="FFFFFF"/>
                </a:solidFill>
                <a:latin typeface="Poppins Bold"/>
              </a:rPr>
              <a:t>Learn More</a:t>
            </a:r>
          </a:p>
        </p:txBody>
      </p:sp>
      <p:sp>
        <p:nvSpPr>
          <p:cNvPr id="27" name="TextBox 26"/>
          <p:cNvSpPr txBox="1"/>
          <p:nvPr/>
        </p:nvSpPr>
        <p:spPr>
          <a:xfrm>
            <a:off x="7772400" y="2859455"/>
            <a:ext cx="9256363" cy="5865388"/>
          </a:xfrm>
          <a:prstGeom prst="rect">
            <a:avLst/>
          </a:prstGeom>
        </p:spPr>
        <p:txBody>
          <a:bodyPr lIns="0" tIns="0" rIns="0" bIns="0" rtlCol="0" anchor="t">
            <a:spAutoFit/>
          </a:bodyPr>
          <a:lstStyle/>
          <a:p>
            <a:pPr algn="just">
              <a:lnSpc>
                <a:spcPct val="150000"/>
              </a:lnSpc>
              <a:spcAft>
                <a:spcPts val="1000"/>
              </a:spcAft>
            </a:pPr>
            <a:r>
              <a:rPr lang="en-US" sz="2800" b="1" dirty="0">
                <a:solidFill>
                  <a:schemeClr val="bg1"/>
                </a:solidFill>
                <a:latin typeface="Computer Says No"/>
                <a:ea typeface="Calibri"/>
                <a:cs typeface="PT Bold Heading"/>
              </a:rPr>
              <a:t>Epilepsy is a disorder of the central</a:t>
            </a:r>
            <a:r>
              <a:rPr lang="en-US" sz="2800" b="1" dirty="0">
                <a:solidFill>
                  <a:schemeClr val="bg1"/>
                </a:solidFill>
                <a:latin typeface="Computer Says No"/>
                <a:ea typeface="Calibri"/>
                <a:cs typeface="Arial"/>
              </a:rPr>
              <a:t> </a:t>
            </a:r>
            <a:r>
              <a:rPr lang="en-US" sz="2800" b="1" dirty="0">
                <a:solidFill>
                  <a:schemeClr val="bg1"/>
                </a:solidFill>
                <a:latin typeface="Computer Says No"/>
                <a:ea typeface="Calibri"/>
                <a:cs typeface="PT Bold Heading"/>
              </a:rPr>
              <a:t>nervous system that causes brain activity to   become abnormal. </a:t>
            </a:r>
            <a:endParaRPr lang="en-GB" sz="2800" b="1" dirty="0">
              <a:solidFill>
                <a:schemeClr val="bg1"/>
              </a:solidFill>
              <a:latin typeface="Computer Says No"/>
              <a:ea typeface="Calibri"/>
              <a:cs typeface="Arial"/>
            </a:endParaRPr>
          </a:p>
          <a:p>
            <a:pPr algn="just">
              <a:lnSpc>
                <a:spcPct val="150000"/>
              </a:lnSpc>
              <a:spcAft>
                <a:spcPts val="1000"/>
              </a:spcAft>
            </a:pPr>
            <a:r>
              <a:rPr lang="en-US" sz="2800" b="1" dirty="0">
                <a:solidFill>
                  <a:schemeClr val="bg1"/>
                </a:solidFill>
                <a:latin typeface="Computer Says No"/>
                <a:ea typeface="Calibri"/>
                <a:cs typeface="PT Bold Heading"/>
              </a:rPr>
              <a:t>Epilepsy seizure occurs when burst of electrical impulses escape their normal limits and spread to neighboring areas and create uncontrolled storm of electrical activity. Electrical impulses can be transmitted to muscles. The contraction process begins when electrical impulses reach at intervention zone. Intervention zone is neuromuscular junction. </a:t>
            </a:r>
            <a:endParaRPr lang="en-GB" sz="2800" b="1" dirty="0">
              <a:solidFill>
                <a:schemeClr val="bg1"/>
              </a:solidFill>
              <a:latin typeface="Computer Says No"/>
              <a:ea typeface="Calibri"/>
              <a:cs typeface="Arial"/>
            </a:endParaRPr>
          </a:p>
        </p:txBody>
      </p:sp>
      <p:pic>
        <p:nvPicPr>
          <p:cNvPr id="28" name="Graphic 6" descr="Brain in head">
            <a:extLst>
              <a:ext uri="{FF2B5EF4-FFF2-40B4-BE49-F238E27FC236}">
                <a16:creationId xmlns:a16="http://schemas.microsoft.com/office/drawing/2014/main" id="{3E9FED3A-7DD9-2B6C-E43D-52FEAD1923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28800" y="2410615"/>
            <a:ext cx="4400550" cy="5135474"/>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2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p:bldP spid="2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6958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22AA73"/>
          </a:solidFill>
        </p:spPr>
        <p:txBody>
          <a:bodyPr/>
          <a:lstStyle/>
          <a:p>
            <a:endParaRPr lang="en-GB"/>
          </a:p>
        </p:txBody>
      </p:sp>
      <p:sp>
        <p:nvSpPr>
          <p:cNvPr id="5" name="TextBox 5"/>
          <p:cNvSpPr txBox="1"/>
          <p:nvPr/>
        </p:nvSpPr>
        <p:spPr>
          <a:xfrm>
            <a:off x="4338661" y="1717088"/>
            <a:ext cx="9610678" cy="880690"/>
          </a:xfrm>
          <a:prstGeom prst="rect">
            <a:avLst/>
          </a:prstGeom>
        </p:spPr>
        <p:txBody>
          <a:bodyPr lIns="0" tIns="0" rIns="0" bIns="0" rtlCol="0" anchor="t">
            <a:spAutoFit/>
          </a:bodyPr>
          <a:lstStyle/>
          <a:p>
            <a:pPr marL="0" lvl="0" indent="0" algn="ctr">
              <a:lnSpc>
                <a:spcPts val="7693"/>
              </a:lnSpc>
              <a:spcBef>
                <a:spcPct val="0"/>
              </a:spcBef>
            </a:pPr>
            <a:r>
              <a:rPr lang="en-US" sz="4800" b="1" dirty="0">
                <a:solidFill>
                  <a:schemeClr val="bg1"/>
                </a:solidFill>
                <a:latin typeface="Computer Says No"/>
              </a:rPr>
              <a:t>CURRENT SOLUTION</a:t>
            </a:r>
          </a:p>
        </p:txBody>
      </p:sp>
      <p:sp>
        <p:nvSpPr>
          <p:cNvPr id="6" name="Freeform 6"/>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7828451" y="3464724"/>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8" name="Freeform 8"/>
          <p:cNvSpPr/>
          <p:nvPr/>
        </p:nvSpPr>
        <p:spPr>
          <a:xfrm>
            <a:off x="13462428"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9" name="TextBox 9"/>
          <p:cNvSpPr txBox="1"/>
          <p:nvPr/>
        </p:nvSpPr>
        <p:spPr>
          <a:xfrm>
            <a:off x="3032825" y="4126357"/>
            <a:ext cx="1305836" cy="880690"/>
          </a:xfrm>
          <a:prstGeom prst="rect">
            <a:avLst/>
          </a:prstGeom>
        </p:spPr>
        <p:txBody>
          <a:bodyPr lIns="0" tIns="0" rIns="0" bIns="0" rtlCol="0" anchor="t">
            <a:spAutoFit/>
          </a:bodyPr>
          <a:lstStyle/>
          <a:p>
            <a:pPr marL="0" lvl="0" indent="0" algn="ctr">
              <a:lnSpc>
                <a:spcPts val="7693"/>
              </a:lnSpc>
              <a:spcBef>
                <a:spcPct val="0"/>
              </a:spcBef>
            </a:pPr>
            <a:r>
              <a:rPr lang="en-US" sz="4800" dirty="0">
                <a:solidFill>
                  <a:schemeClr val="bg1"/>
                </a:solidFill>
                <a:latin typeface="Computer Says No"/>
              </a:rPr>
              <a:t>01</a:t>
            </a:r>
          </a:p>
        </p:txBody>
      </p:sp>
      <p:sp>
        <p:nvSpPr>
          <p:cNvPr id="10" name="TextBox 10"/>
          <p:cNvSpPr txBox="1"/>
          <p:nvPr/>
        </p:nvSpPr>
        <p:spPr>
          <a:xfrm>
            <a:off x="8347235" y="4126357"/>
            <a:ext cx="1305836" cy="898259"/>
          </a:xfrm>
          <a:prstGeom prst="rect">
            <a:avLst/>
          </a:prstGeom>
        </p:spPr>
        <p:txBody>
          <a:bodyPr lIns="0" tIns="0" rIns="0" bIns="0" rtlCol="0" anchor="t">
            <a:spAutoFit/>
          </a:bodyPr>
          <a:lstStyle/>
          <a:p>
            <a:pPr marL="0" lvl="0" indent="0" algn="ctr">
              <a:lnSpc>
                <a:spcPts val="7693"/>
              </a:lnSpc>
              <a:spcBef>
                <a:spcPct val="0"/>
              </a:spcBef>
            </a:pPr>
            <a:r>
              <a:rPr lang="en-US" sz="5400" dirty="0">
                <a:solidFill>
                  <a:schemeClr val="bg1"/>
                </a:solidFill>
                <a:latin typeface="Computer Says No"/>
              </a:rPr>
              <a:t>02</a:t>
            </a:r>
          </a:p>
        </p:txBody>
      </p:sp>
      <p:sp>
        <p:nvSpPr>
          <p:cNvPr id="11" name="TextBox 11"/>
          <p:cNvSpPr txBox="1"/>
          <p:nvPr/>
        </p:nvSpPr>
        <p:spPr>
          <a:xfrm>
            <a:off x="13949339" y="4126357"/>
            <a:ext cx="1305836" cy="898259"/>
          </a:xfrm>
          <a:prstGeom prst="rect">
            <a:avLst/>
          </a:prstGeom>
        </p:spPr>
        <p:txBody>
          <a:bodyPr lIns="0" tIns="0" rIns="0" bIns="0" rtlCol="0" anchor="t">
            <a:spAutoFit/>
          </a:bodyPr>
          <a:lstStyle/>
          <a:p>
            <a:pPr marL="0" lvl="0" indent="0" algn="ctr">
              <a:lnSpc>
                <a:spcPts val="7693"/>
              </a:lnSpc>
              <a:spcBef>
                <a:spcPct val="0"/>
              </a:spcBef>
            </a:pPr>
            <a:r>
              <a:rPr lang="en-US" sz="5400" dirty="0">
                <a:solidFill>
                  <a:schemeClr val="bg1"/>
                </a:solidFill>
                <a:latin typeface="Computer Says No"/>
              </a:rPr>
              <a:t>03</a:t>
            </a:r>
          </a:p>
        </p:txBody>
      </p:sp>
      <p:sp>
        <p:nvSpPr>
          <p:cNvPr id="12" name="TextBox 12"/>
          <p:cNvSpPr txBox="1"/>
          <p:nvPr/>
        </p:nvSpPr>
        <p:spPr>
          <a:xfrm>
            <a:off x="13041501" y="5921324"/>
            <a:ext cx="3121512" cy="3460153"/>
          </a:xfrm>
          <a:prstGeom prst="rect">
            <a:avLst/>
          </a:prstGeom>
        </p:spPr>
        <p:txBody>
          <a:bodyPr lIns="0" tIns="0" rIns="0" bIns="0" rtlCol="0" anchor="t">
            <a:spAutoFit/>
          </a:bodyPr>
          <a:lstStyle/>
          <a:p>
            <a:pPr algn="ctr">
              <a:lnSpc>
                <a:spcPts val="3971"/>
              </a:lnSpc>
            </a:pPr>
            <a:r>
              <a:rPr lang="en-US" sz="2451" dirty="0">
                <a:solidFill>
                  <a:srgbClr val="FFFFFF"/>
                </a:solidFill>
                <a:latin typeface="Poppins Light"/>
              </a:rPr>
              <a:t>Seizure Alarm app for application watch but it was not preferred as it gives alarm of seizure for normal movements.</a:t>
            </a:r>
          </a:p>
        </p:txBody>
      </p:sp>
      <p:sp>
        <p:nvSpPr>
          <p:cNvPr id="13" name="TextBox 13"/>
          <p:cNvSpPr txBox="1"/>
          <p:nvPr/>
        </p:nvSpPr>
        <p:spPr>
          <a:xfrm>
            <a:off x="7439397" y="6198903"/>
            <a:ext cx="3121512" cy="3460153"/>
          </a:xfrm>
          <a:prstGeom prst="rect">
            <a:avLst/>
          </a:prstGeom>
        </p:spPr>
        <p:txBody>
          <a:bodyPr lIns="0" tIns="0" rIns="0" bIns="0" rtlCol="0" anchor="t">
            <a:spAutoFit/>
          </a:bodyPr>
          <a:lstStyle/>
          <a:p>
            <a:pPr algn="ctr">
              <a:lnSpc>
                <a:spcPts val="3971"/>
              </a:lnSpc>
            </a:pPr>
            <a:r>
              <a:rPr lang="en-US" sz="2451" dirty="0">
                <a:solidFill>
                  <a:srgbClr val="FFFFFF"/>
                </a:solidFill>
                <a:latin typeface="Poppins Light"/>
              </a:rPr>
              <a:t>An Electroencephalogram (EEG) can show irregular activity in the brain that can indicate seizures.</a:t>
            </a:r>
          </a:p>
          <a:p>
            <a:pPr algn="ctr">
              <a:lnSpc>
                <a:spcPts val="3971"/>
              </a:lnSpc>
            </a:pPr>
            <a:endParaRPr lang="en-US" sz="2451" dirty="0">
              <a:solidFill>
                <a:srgbClr val="FFFFFF"/>
              </a:solidFill>
              <a:latin typeface="Poppins Light"/>
            </a:endParaRPr>
          </a:p>
        </p:txBody>
      </p:sp>
      <p:sp>
        <p:nvSpPr>
          <p:cNvPr id="14" name="TextBox 14"/>
          <p:cNvSpPr txBox="1"/>
          <p:nvPr/>
        </p:nvSpPr>
        <p:spPr>
          <a:xfrm>
            <a:off x="2349047" y="5921324"/>
            <a:ext cx="3121512" cy="3939070"/>
          </a:xfrm>
          <a:prstGeom prst="rect">
            <a:avLst/>
          </a:prstGeom>
        </p:spPr>
        <p:txBody>
          <a:bodyPr lIns="0" tIns="0" rIns="0" bIns="0" rtlCol="0" anchor="t">
            <a:spAutoFit/>
          </a:bodyPr>
          <a:lstStyle/>
          <a:p>
            <a:pPr algn="ctr">
              <a:lnSpc>
                <a:spcPts val="3971"/>
              </a:lnSpc>
            </a:pPr>
            <a:r>
              <a:rPr lang="en-US" sz="2451" dirty="0">
                <a:solidFill>
                  <a:srgbClr val="FFFFFF"/>
                </a:solidFill>
                <a:latin typeface="Poppins Light"/>
              </a:rPr>
              <a:t>Magnetic Resonance Imaging (MRI) can show if there is any scar, tumor, or lesion in the brain that may be causing seizures.</a:t>
            </a:r>
          </a:p>
          <a:p>
            <a:pPr algn="ctr">
              <a:lnSpc>
                <a:spcPts val="3809"/>
              </a:lnSpc>
            </a:pPr>
            <a:endParaRPr lang="en-US" sz="2451" dirty="0">
              <a:solidFill>
                <a:srgbClr val="FFFFFF"/>
              </a:solidFill>
              <a:latin typeface="Poppins Light"/>
            </a:endParaRPr>
          </a:p>
        </p:txBody>
      </p:sp>
      <p:grpSp>
        <p:nvGrpSpPr>
          <p:cNvPr id="15" name="Group 2">
            <a:extLst>
              <a:ext uri="{FF2B5EF4-FFF2-40B4-BE49-F238E27FC236}">
                <a16:creationId xmlns:a16="http://schemas.microsoft.com/office/drawing/2014/main" id="{3FD851B1-8E29-9727-36C4-3C69EEC65470}"/>
              </a:ext>
            </a:extLst>
          </p:cNvPr>
          <p:cNvGrpSpPr/>
          <p:nvPr/>
        </p:nvGrpSpPr>
        <p:grpSpPr>
          <a:xfrm>
            <a:off x="2349047" y="-256360"/>
            <a:ext cx="15938953" cy="1401961"/>
            <a:chOff x="0" y="-38100"/>
            <a:chExt cx="4816593" cy="369241"/>
          </a:xfrm>
        </p:grpSpPr>
        <p:sp>
          <p:nvSpPr>
            <p:cNvPr id="16" name="Freeform 3">
              <a:extLst>
                <a:ext uri="{FF2B5EF4-FFF2-40B4-BE49-F238E27FC236}">
                  <a16:creationId xmlns:a16="http://schemas.microsoft.com/office/drawing/2014/main" id="{ED31C6F9-BDFF-00F5-E8C6-8D54F06568F0}"/>
                </a:ext>
              </a:extLst>
            </p:cNvPr>
            <p:cNvSpPr/>
            <p:nvPr/>
          </p:nvSpPr>
          <p:spPr>
            <a:xfrm>
              <a:off x="0" y="0"/>
              <a:ext cx="4816592" cy="331141"/>
            </a:xfrm>
            <a:custGeom>
              <a:avLst/>
              <a:gdLst/>
              <a:ahLst/>
              <a:cxnLst/>
              <a:rect l="l" t="t" r="r" b="b"/>
              <a:pathLst>
                <a:path w="4816592" h="331141">
                  <a:moveTo>
                    <a:pt x="0" y="0"/>
                  </a:moveTo>
                  <a:lnTo>
                    <a:pt x="4816592" y="0"/>
                  </a:lnTo>
                  <a:lnTo>
                    <a:pt x="4816592" y="331141"/>
                  </a:lnTo>
                  <a:lnTo>
                    <a:pt x="0" y="331141"/>
                  </a:lnTo>
                  <a:close/>
                </a:path>
              </a:pathLst>
            </a:custGeom>
            <a:solidFill>
              <a:srgbClr val="FFFFFF"/>
            </a:solidFill>
          </p:spPr>
          <p:txBody>
            <a:bodyPr/>
            <a:lstStyle/>
            <a:p>
              <a:endParaRPr lang="en-GB" dirty="0"/>
            </a:p>
          </p:txBody>
        </p:sp>
        <p:sp>
          <p:nvSpPr>
            <p:cNvPr id="17" name="TextBox 4">
              <a:extLst>
                <a:ext uri="{FF2B5EF4-FFF2-40B4-BE49-F238E27FC236}">
                  <a16:creationId xmlns:a16="http://schemas.microsoft.com/office/drawing/2014/main" id="{B4C9E7F4-2A1E-7C3D-52FE-70F9A0099A8E}"/>
                </a:ext>
              </a:extLst>
            </p:cNvPr>
            <p:cNvSpPr txBox="1"/>
            <p:nvPr/>
          </p:nvSpPr>
          <p:spPr>
            <a:xfrm>
              <a:off x="0" y="-38100"/>
              <a:ext cx="4816593" cy="369241"/>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2"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0-#ppt_w/2"/>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12"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0-#ppt_w/2"/>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0-#ppt_h/2"/>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0-#ppt_w/2"/>
                                          </p:val>
                                        </p:tav>
                                        <p:tav tm="100000">
                                          <p:val>
                                            <p:strVal val="#ppt_x"/>
                                          </p:val>
                                        </p:tav>
                                      </p:tavLst>
                                    </p:anim>
                                    <p:anim calcmode="lin" valueType="num">
                                      <p:cBhvr additive="base">
                                        <p:cTn id="4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p:bldP spid="10" grpId="0"/>
      <p:bldP spid="11" grpId="0"/>
      <p:bldP spid="12"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extBox 4"/>
          <p:cNvSpPr txBox="1"/>
          <p:nvPr/>
        </p:nvSpPr>
        <p:spPr>
          <a:xfrm>
            <a:off x="1257300" y="547687"/>
            <a:ext cx="14763355" cy="1988345"/>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8400" b="1" kern="1200" dirty="0">
                <a:solidFill>
                  <a:srgbClr val="22AA73"/>
                </a:solidFill>
                <a:latin typeface="+mj-lt"/>
                <a:ea typeface="+mj-ea"/>
                <a:cs typeface="+mj-cs"/>
              </a:rPr>
              <a:t>Project Description  </a:t>
            </a:r>
          </a:p>
        </p:txBody>
      </p:sp>
      <p:cxnSp>
        <p:nvCxnSpPr>
          <p:cNvPr id="18" name="Straight Connector 17">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3835" y="535218"/>
            <a:ext cx="0" cy="9739312"/>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0"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55823" y="887743"/>
            <a:ext cx="208558" cy="20855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2"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93993" y="1231686"/>
            <a:ext cx="136707" cy="136707"/>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4"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32513" y="2004402"/>
            <a:ext cx="191571" cy="191571"/>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2" name="Freeform 2"/>
          <p:cNvSpPr/>
          <p:nvPr/>
        </p:nvSpPr>
        <p:spPr>
          <a:xfrm>
            <a:off x="2908694" y="2738437"/>
            <a:ext cx="12195165" cy="6527007"/>
          </a:xfrm>
          <a:custGeom>
            <a:avLst/>
            <a:gdLst/>
            <a:ahLst/>
            <a:cxnLst/>
            <a:rect l="l" t="t" r="r" b="b"/>
            <a:pathLst>
              <a:path w="14684628" h="7859399">
                <a:moveTo>
                  <a:pt x="0" y="0"/>
                </a:moveTo>
                <a:lnTo>
                  <a:pt x="14684628" y="0"/>
                </a:lnTo>
                <a:lnTo>
                  <a:pt x="14684628" y="7859400"/>
                </a:lnTo>
                <a:lnTo>
                  <a:pt x="0" y="7859400"/>
                </a:lnTo>
                <a:lnTo>
                  <a:pt x="0" y="0"/>
                </a:lnTo>
                <a:close/>
              </a:path>
            </a:pathLst>
          </a:custGeom>
          <a:solidFill>
            <a:srgbClr val="22AA73"/>
          </a:solidFill>
        </p:spPr>
        <p:txBody>
          <a:bodyPr/>
          <a:lstStyle/>
          <a:p>
            <a:endParaRPr lang="en-GB"/>
          </a:p>
        </p:txBody>
      </p:sp>
      <p:sp>
        <p:nvSpPr>
          <p:cNvPr id="6" name="TextBox 6"/>
          <p:cNvSpPr txBox="1"/>
          <p:nvPr/>
        </p:nvSpPr>
        <p:spPr>
          <a:xfrm>
            <a:off x="3499912" y="3532365"/>
            <a:ext cx="11012728" cy="5771195"/>
          </a:xfrm>
          <a:prstGeom prst="rect">
            <a:avLst/>
          </a:prstGeom>
        </p:spPr>
        <p:txBody>
          <a:bodyPr wrap="square" lIns="0" tIns="0" rIns="0" bIns="0" rtlCol="0" anchor="t">
            <a:spAutoFit/>
          </a:bodyPr>
          <a:lstStyle/>
          <a:p>
            <a:pPr marL="379476" indent="-379476" defTabSz="758952">
              <a:lnSpc>
                <a:spcPct val="150000"/>
              </a:lnSpc>
              <a:spcAft>
                <a:spcPts val="600"/>
              </a:spcAft>
              <a:buFont typeface="Arial" panose="020B0604020202020204" pitchFamily="34" charset="0"/>
              <a:buChar char="•"/>
            </a:pPr>
            <a:r>
              <a:rPr lang="en-GB" sz="2324" b="1" kern="1200" dirty="0">
                <a:solidFill>
                  <a:schemeClr val="bg1"/>
                </a:solidFill>
                <a:latin typeface="+mn-lt"/>
                <a:ea typeface="+mn-ea"/>
                <a:cs typeface="+mn-cs"/>
              </a:rPr>
              <a:t>The EMG sensor captures muscle activity signals.</a:t>
            </a:r>
            <a:endParaRPr lang="en-US" sz="2324" b="1" kern="1200" dirty="0">
              <a:solidFill>
                <a:schemeClr val="bg1"/>
              </a:solidFill>
              <a:latin typeface="+mn-lt"/>
              <a:ea typeface="+mn-ea"/>
              <a:cs typeface="+mn-cs"/>
            </a:endParaRPr>
          </a:p>
          <a:p>
            <a:pPr marL="379476" indent="-379476" defTabSz="758952">
              <a:lnSpc>
                <a:spcPct val="150000"/>
              </a:lnSpc>
              <a:spcAft>
                <a:spcPts val="600"/>
              </a:spcAft>
              <a:buFont typeface="Arial" panose="020B0604020202020204" pitchFamily="34" charset="0"/>
              <a:buChar char="•"/>
            </a:pPr>
            <a:r>
              <a:rPr lang="en-GB" sz="2324" b="1" kern="1200" dirty="0">
                <a:solidFill>
                  <a:schemeClr val="bg1"/>
                </a:solidFill>
                <a:latin typeface="+mn-lt"/>
                <a:ea typeface="+mn-ea"/>
                <a:cs typeface="+mn-cs"/>
              </a:rPr>
              <a:t>The ESP32 processes the signals and transmits them to the </a:t>
            </a:r>
            <a:r>
              <a:rPr lang="en-GB" sz="2324" b="1" kern="1200" dirty="0" err="1">
                <a:solidFill>
                  <a:schemeClr val="bg1"/>
                </a:solidFill>
                <a:latin typeface="+mn-lt"/>
                <a:ea typeface="+mn-ea"/>
                <a:cs typeface="+mn-cs"/>
              </a:rPr>
              <a:t>Mosquitto</a:t>
            </a:r>
            <a:r>
              <a:rPr lang="en-GB" sz="2324" b="1" kern="1200" dirty="0">
                <a:solidFill>
                  <a:schemeClr val="bg1"/>
                </a:solidFill>
                <a:latin typeface="+mn-lt"/>
                <a:ea typeface="+mn-ea"/>
                <a:cs typeface="+mn-cs"/>
              </a:rPr>
              <a:t> broker using Wi-Fi and MQTT.</a:t>
            </a:r>
            <a:endParaRPr lang="en-US" sz="2324" b="1" kern="1200" dirty="0">
              <a:solidFill>
                <a:schemeClr val="bg1"/>
              </a:solidFill>
              <a:latin typeface="+mn-lt"/>
              <a:ea typeface="+mn-ea"/>
              <a:cs typeface="+mn-cs"/>
            </a:endParaRPr>
          </a:p>
          <a:p>
            <a:pPr marL="379476" indent="-379476" defTabSz="758952">
              <a:lnSpc>
                <a:spcPct val="150000"/>
              </a:lnSpc>
              <a:spcAft>
                <a:spcPts val="600"/>
              </a:spcAft>
              <a:buFont typeface="Arial" panose="020B0604020202020204" pitchFamily="34" charset="0"/>
              <a:buChar char="•"/>
            </a:pPr>
            <a:r>
              <a:rPr lang="en-GB" sz="2324" b="1" kern="1200" dirty="0">
                <a:solidFill>
                  <a:schemeClr val="bg1"/>
                </a:solidFill>
                <a:latin typeface="+mn-lt"/>
                <a:ea typeface="+mn-ea"/>
                <a:cs typeface="+mn-cs"/>
              </a:rPr>
              <a:t>The Flask API receives the data from the broker.</a:t>
            </a:r>
            <a:endParaRPr lang="en-US" sz="2324" b="1" kern="1200" dirty="0">
              <a:solidFill>
                <a:schemeClr val="bg1"/>
              </a:solidFill>
              <a:latin typeface="+mn-lt"/>
              <a:ea typeface="+mn-ea"/>
              <a:cs typeface="+mn-cs"/>
            </a:endParaRPr>
          </a:p>
          <a:p>
            <a:pPr marL="379476" indent="-379476" defTabSz="758952">
              <a:lnSpc>
                <a:spcPct val="150000"/>
              </a:lnSpc>
              <a:spcAft>
                <a:spcPts val="600"/>
              </a:spcAft>
              <a:buFont typeface="Arial" panose="020B0604020202020204" pitchFamily="34" charset="0"/>
              <a:buChar char="•"/>
            </a:pPr>
            <a:r>
              <a:rPr lang="en-GB" sz="2324" b="1" kern="1200" dirty="0">
                <a:solidFill>
                  <a:schemeClr val="bg1"/>
                </a:solidFill>
                <a:latin typeface="+mn-lt"/>
                <a:ea typeface="+mn-ea"/>
                <a:cs typeface="+mn-cs"/>
              </a:rPr>
              <a:t>The API preprocesses the data and feeds it into the deep learning model.</a:t>
            </a:r>
            <a:endParaRPr lang="en-US" sz="2324" b="1" kern="1200" dirty="0">
              <a:solidFill>
                <a:schemeClr val="bg1"/>
              </a:solidFill>
              <a:latin typeface="+mn-lt"/>
              <a:ea typeface="+mn-ea"/>
              <a:cs typeface="+mn-cs"/>
            </a:endParaRPr>
          </a:p>
          <a:p>
            <a:pPr marL="379476" indent="-379476" defTabSz="758952">
              <a:lnSpc>
                <a:spcPct val="150000"/>
              </a:lnSpc>
              <a:spcAft>
                <a:spcPts val="600"/>
              </a:spcAft>
              <a:buFont typeface="Arial" panose="020B0604020202020204" pitchFamily="34" charset="0"/>
              <a:buChar char="•"/>
            </a:pPr>
            <a:r>
              <a:rPr lang="en-GB" sz="2324" b="1" kern="1200" dirty="0">
                <a:solidFill>
                  <a:schemeClr val="bg1"/>
                </a:solidFill>
                <a:latin typeface="+mn-lt"/>
                <a:ea typeface="+mn-ea"/>
                <a:cs typeface="+mn-cs"/>
              </a:rPr>
              <a:t>The model analyses the data and generates a seizure prediction.</a:t>
            </a:r>
            <a:endParaRPr lang="en-US" sz="2324" b="1" kern="1200" dirty="0">
              <a:solidFill>
                <a:schemeClr val="bg1"/>
              </a:solidFill>
              <a:latin typeface="+mn-lt"/>
              <a:ea typeface="+mn-ea"/>
              <a:cs typeface="+mn-cs"/>
            </a:endParaRPr>
          </a:p>
          <a:p>
            <a:pPr marL="379476" indent="-379476" defTabSz="758952">
              <a:lnSpc>
                <a:spcPct val="150000"/>
              </a:lnSpc>
              <a:spcAft>
                <a:spcPts val="600"/>
              </a:spcAft>
              <a:buFont typeface="Arial" panose="020B0604020202020204" pitchFamily="34" charset="0"/>
              <a:buChar char="•"/>
            </a:pPr>
            <a:r>
              <a:rPr lang="en-GB" sz="2324" b="1" kern="1200" dirty="0">
                <a:solidFill>
                  <a:schemeClr val="bg1"/>
                </a:solidFill>
                <a:latin typeface="+mn-lt"/>
                <a:ea typeface="+mn-ea"/>
                <a:cs typeface="+mn-cs"/>
              </a:rPr>
              <a:t>The API stores the prediction and any relevant data (timestamps, etc.) in the Firebase database.</a:t>
            </a:r>
            <a:endParaRPr lang="en-US" sz="2324" b="1" kern="1200" dirty="0">
              <a:solidFill>
                <a:schemeClr val="bg1"/>
              </a:solidFill>
              <a:latin typeface="+mn-lt"/>
              <a:ea typeface="+mn-ea"/>
              <a:cs typeface="+mn-cs"/>
            </a:endParaRPr>
          </a:p>
          <a:p>
            <a:pPr marL="379476" indent="-379476" defTabSz="758952">
              <a:lnSpc>
                <a:spcPct val="150000"/>
              </a:lnSpc>
              <a:spcAft>
                <a:spcPts val="600"/>
              </a:spcAft>
              <a:buFont typeface="Arial" panose="020B0604020202020204" pitchFamily="34" charset="0"/>
              <a:buChar char="•"/>
            </a:pPr>
            <a:r>
              <a:rPr lang="en-GB" sz="2324" b="1" kern="1200" dirty="0">
                <a:solidFill>
                  <a:schemeClr val="bg1"/>
                </a:solidFill>
              </a:rPr>
              <a:t>The Flutter application retrieves data updates from the Firebase database and displays seizure alerts to the user.</a:t>
            </a:r>
            <a:endParaRPr lang="en-US" sz="2800" b="1" dirty="0">
              <a:solidFill>
                <a:schemeClr val="bg1"/>
              </a:solidFill>
            </a:endParaRPr>
          </a:p>
        </p:txBody>
      </p:sp>
      <p:sp>
        <p:nvSpPr>
          <p:cNvPr id="9" name="AutoShape 2">
            <a:extLst>
              <a:ext uri="{FF2B5EF4-FFF2-40B4-BE49-F238E27FC236}">
                <a16:creationId xmlns:a16="http://schemas.microsoft.com/office/drawing/2014/main" id="{CB4D51D5-8830-DB0A-C031-9C257492890F}"/>
              </a:ext>
            </a:extLst>
          </p:cNvPr>
          <p:cNvSpPr/>
          <p:nvPr/>
        </p:nvSpPr>
        <p:spPr>
          <a:xfrm flipH="1" flipV="1">
            <a:off x="2908694" y="3217535"/>
            <a:ext cx="3039568" cy="0"/>
          </a:xfrm>
          <a:prstGeom prst="line">
            <a:avLst/>
          </a:prstGeom>
          <a:ln w="38100" cap="flat">
            <a:solidFill>
              <a:schemeClr val="bg1"/>
            </a:solidFill>
            <a:prstDash val="solid"/>
            <a:headEnd type="none" w="sm" len="sm"/>
            <a:tailEnd type="none" w="sm" len="sm"/>
          </a:ln>
        </p:spPr>
        <p:txBody>
          <a:bodyPr/>
          <a:lstStyle/>
          <a:p>
            <a:endParaRPr lang="en-GB" sz="2700"/>
          </a:p>
        </p:txBody>
      </p:sp>
      <p:sp>
        <p:nvSpPr>
          <p:cNvPr id="11" name="AutoShape 2">
            <a:extLst>
              <a:ext uri="{FF2B5EF4-FFF2-40B4-BE49-F238E27FC236}">
                <a16:creationId xmlns:a16="http://schemas.microsoft.com/office/drawing/2014/main" id="{B3AEDA4D-3F32-BB8C-3935-F17A041CC28B}"/>
              </a:ext>
            </a:extLst>
          </p:cNvPr>
          <p:cNvSpPr/>
          <p:nvPr/>
        </p:nvSpPr>
        <p:spPr>
          <a:xfrm flipH="1" flipV="1">
            <a:off x="12339738" y="3217535"/>
            <a:ext cx="3039568" cy="0"/>
          </a:xfrm>
          <a:prstGeom prst="line">
            <a:avLst/>
          </a:prstGeom>
          <a:ln w="38100" cap="flat">
            <a:solidFill>
              <a:schemeClr val="bg1"/>
            </a:solidFill>
            <a:prstDash val="solid"/>
            <a:headEnd type="none" w="sm" len="sm"/>
            <a:tailEnd type="none" w="sm" len="sm"/>
          </a:ln>
        </p:spPr>
        <p:txBody>
          <a:bodyPr/>
          <a:lstStyle/>
          <a:p>
            <a:endParaRPr lang="en-GB" sz="2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P spid="9"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7896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257300"/>
            <a:chOff x="0" y="0"/>
            <a:chExt cx="4816593" cy="331141"/>
          </a:xfrm>
        </p:grpSpPr>
        <p:sp>
          <p:nvSpPr>
            <p:cNvPr id="3" name="Freeform 3"/>
            <p:cNvSpPr/>
            <p:nvPr/>
          </p:nvSpPr>
          <p:spPr>
            <a:xfrm>
              <a:off x="0" y="0"/>
              <a:ext cx="4816592" cy="331141"/>
            </a:xfrm>
            <a:custGeom>
              <a:avLst/>
              <a:gdLst/>
              <a:ahLst/>
              <a:cxnLst/>
              <a:rect l="l" t="t" r="r" b="b"/>
              <a:pathLst>
                <a:path w="4816592" h="331141">
                  <a:moveTo>
                    <a:pt x="0" y="0"/>
                  </a:moveTo>
                  <a:lnTo>
                    <a:pt x="4816592" y="0"/>
                  </a:lnTo>
                  <a:lnTo>
                    <a:pt x="4816592" y="331141"/>
                  </a:lnTo>
                  <a:lnTo>
                    <a:pt x="0" y="331141"/>
                  </a:lnTo>
                  <a:close/>
                </a:path>
              </a:pathLst>
            </a:custGeom>
            <a:solidFill>
              <a:srgbClr val="FFFFFF"/>
            </a:solidFill>
          </p:spPr>
          <p:txBody>
            <a:bodyPr/>
            <a:lstStyle/>
            <a:p>
              <a:endParaRPr lang="en-GB" dirty="0"/>
            </a:p>
          </p:txBody>
        </p:sp>
        <p:sp>
          <p:nvSpPr>
            <p:cNvPr id="4" name="TextBox 4"/>
            <p:cNvSpPr txBox="1"/>
            <p:nvPr/>
          </p:nvSpPr>
          <p:spPr>
            <a:xfrm>
              <a:off x="0" y="-38100"/>
              <a:ext cx="4816593" cy="36924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9029700"/>
            <a:ext cx="18288000" cy="1257300"/>
            <a:chOff x="0" y="0"/>
            <a:chExt cx="4816593" cy="331141"/>
          </a:xfrm>
        </p:grpSpPr>
        <p:sp>
          <p:nvSpPr>
            <p:cNvPr id="6" name="Freeform 6"/>
            <p:cNvSpPr/>
            <p:nvPr/>
          </p:nvSpPr>
          <p:spPr>
            <a:xfrm>
              <a:off x="0" y="0"/>
              <a:ext cx="4816592" cy="331141"/>
            </a:xfrm>
            <a:custGeom>
              <a:avLst/>
              <a:gdLst/>
              <a:ahLst/>
              <a:cxnLst/>
              <a:rect l="l" t="t" r="r" b="b"/>
              <a:pathLst>
                <a:path w="4816592" h="331141">
                  <a:moveTo>
                    <a:pt x="0" y="0"/>
                  </a:moveTo>
                  <a:lnTo>
                    <a:pt x="4816592" y="0"/>
                  </a:lnTo>
                  <a:lnTo>
                    <a:pt x="4816592" y="331141"/>
                  </a:lnTo>
                  <a:lnTo>
                    <a:pt x="0" y="331141"/>
                  </a:lnTo>
                  <a:close/>
                </a:path>
              </a:pathLst>
            </a:custGeom>
            <a:solidFill>
              <a:srgbClr val="FFFFFF"/>
            </a:solidFill>
          </p:spPr>
          <p:txBody>
            <a:bodyPr/>
            <a:lstStyle/>
            <a:p>
              <a:endParaRPr lang="en-GB"/>
            </a:p>
          </p:txBody>
        </p:sp>
        <p:sp>
          <p:nvSpPr>
            <p:cNvPr id="7" name="TextBox 7"/>
            <p:cNvSpPr txBox="1"/>
            <p:nvPr/>
          </p:nvSpPr>
          <p:spPr>
            <a:xfrm>
              <a:off x="0" y="-38100"/>
              <a:ext cx="4816593" cy="369241"/>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4632362" y="386414"/>
            <a:ext cx="2928125" cy="484472"/>
          </a:xfrm>
          <a:custGeom>
            <a:avLst/>
            <a:gdLst/>
            <a:ahLst/>
            <a:cxnLst/>
            <a:rect l="l" t="t" r="r" b="b"/>
            <a:pathLst>
              <a:path w="2928125" h="484472">
                <a:moveTo>
                  <a:pt x="0" y="0"/>
                </a:moveTo>
                <a:lnTo>
                  <a:pt x="2928125" y="0"/>
                </a:lnTo>
                <a:lnTo>
                  <a:pt x="2928125" y="484472"/>
                </a:lnTo>
                <a:lnTo>
                  <a:pt x="0" y="4844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grpSp>
        <p:nvGrpSpPr>
          <p:cNvPr id="14" name="Group 14"/>
          <p:cNvGrpSpPr/>
          <p:nvPr/>
        </p:nvGrpSpPr>
        <p:grpSpPr>
          <a:xfrm>
            <a:off x="0" y="0"/>
            <a:ext cx="1539649" cy="1257300"/>
            <a:chOff x="0" y="0"/>
            <a:chExt cx="405504" cy="331141"/>
          </a:xfrm>
        </p:grpSpPr>
        <p:sp>
          <p:nvSpPr>
            <p:cNvPr id="15" name="Freeform 15"/>
            <p:cNvSpPr/>
            <p:nvPr/>
          </p:nvSpPr>
          <p:spPr>
            <a:xfrm>
              <a:off x="0" y="0"/>
              <a:ext cx="405504" cy="331141"/>
            </a:xfrm>
            <a:custGeom>
              <a:avLst/>
              <a:gdLst/>
              <a:ahLst/>
              <a:cxnLst/>
              <a:rect l="l" t="t" r="r" b="b"/>
              <a:pathLst>
                <a:path w="405504" h="331141">
                  <a:moveTo>
                    <a:pt x="0" y="0"/>
                  </a:moveTo>
                  <a:lnTo>
                    <a:pt x="405504" y="0"/>
                  </a:lnTo>
                  <a:lnTo>
                    <a:pt x="405504" y="331141"/>
                  </a:lnTo>
                  <a:lnTo>
                    <a:pt x="0" y="331141"/>
                  </a:lnTo>
                  <a:close/>
                </a:path>
              </a:pathLst>
            </a:custGeom>
            <a:solidFill>
              <a:srgbClr val="478963"/>
            </a:solidFill>
          </p:spPr>
          <p:txBody>
            <a:bodyPr/>
            <a:lstStyle/>
            <a:p>
              <a:endParaRPr lang="en-GB"/>
            </a:p>
          </p:txBody>
        </p:sp>
        <p:sp>
          <p:nvSpPr>
            <p:cNvPr id="16" name="TextBox 16"/>
            <p:cNvSpPr txBox="1"/>
            <p:nvPr/>
          </p:nvSpPr>
          <p:spPr>
            <a:xfrm>
              <a:off x="0" y="-38100"/>
              <a:ext cx="405504" cy="369241"/>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5340846" y="6082546"/>
            <a:ext cx="2947154" cy="2947154"/>
          </a:xfrm>
          <a:custGeom>
            <a:avLst/>
            <a:gdLst/>
            <a:ahLst/>
            <a:cxnLst/>
            <a:rect l="l" t="t" r="r" b="b"/>
            <a:pathLst>
              <a:path w="2947154" h="2947154">
                <a:moveTo>
                  <a:pt x="0" y="0"/>
                </a:moveTo>
                <a:lnTo>
                  <a:pt x="2947154" y="0"/>
                </a:lnTo>
                <a:lnTo>
                  <a:pt x="2947154" y="2947154"/>
                </a:lnTo>
                <a:lnTo>
                  <a:pt x="0" y="2947154"/>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GB"/>
          </a:p>
        </p:txBody>
      </p:sp>
      <p:sp>
        <p:nvSpPr>
          <p:cNvPr id="21" name="TextBox 21"/>
          <p:cNvSpPr txBox="1"/>
          <p:nvPr/>
        </p:nvSpPr>
        <p:spPr>
          <a:xfrm>
            <a:off x="917901" y="9296717"/>
            <a:ext cx="3139611" cy="618490"/>
          </a:xfrm>
          <a:prstGeom prst="rect">
            <a:avLst/>
          </a:prstGeom>
        </p:spPr>
        <p:txBody>
          <a:bodyPr lIns="0" tIns="0" rIns="0" bIns="0" rtlCol="0" anchor="t">
            <a:spAutoFit/>
          </a:bodyPr>
          <a:lstStyle/>
          <a:p>
            <a:pPr algn="ctr">
              <a:lnSpc>
                <a:spcPts val="4759"/>
              </a:lnSpc>
            </a:pPr>
            <a:r>
              <a:rPr lang="en-US" sz="3399" dirty="0">
                <a:solidFill>
                  <a:srgbClr val="FFFFFF"/>
                </a:solidFill>
                <a:latin typeface="Poppins Bold"/>
              </a:rPr>
              <a:t>Learn More</a:t>
            </a:r>
          </a:p>
        </p:txBody>
      </p:sp>
      <p:sp>
        <p:nvSpPr>
          <p:cNvPr id="26" name="TextBox 25">
            <a:extLst>
              <a:ext uri="{FF2B5EF4-FFF2-40B4-BE49-F238E27FC236}">
                <a16:creationId xmlns:a16="http://schemas.microsoft.com/office/drawing/2014/main" id="{BF3E0688-F2E2-CA3E-D945-7F82784F95E8}"/>
              </a:ext>
            </a:extLst>
          </p:cNvPr>
          <p:cNvSpPr txBox="1"/>
          <p:nvPr/>
        </p:nvSpPr>
        <p:spPr>
          <a:xfrm>
            <a:off x="5943599" y="4807080"/>
            <a:ext cx="10195151" cy="1292662"/>
          </a:xfrm>
          <a:prstGeom prst="rect">
            <a:avLst/>
          </a:prstGeom>
          <a:noFill/>
        </p:spPr>
        <p:txBody>
          <a:bodyPr wrap="square" rtlCol="0">
            <a:spAutoFit/>
          </a:bodyPr>
          <a:lstStyle/>
          <a:p>
            <a:pPr lvl="1">
              <a:lnSpc>
                <a:spcPts val="7000"/>
              </a:lnSpc>
            </a:pPr>
            <a:r>
              <a:rPr lang="en-US" sz="6000" b="1" spc="50" dirty="0">
                <a:ln w="9525" cmpd="sng">
                  <a:solidFill>
                    <a:schemeClr val="accent1"/>
                  </a:solidFill>
                  <a:prstDash val="solid"/>
                </a:ln>
                <a:solidFill>
                  <a:schemeClr val="bg1"/>
                </a:solidFill>
                <a:effectLst/>
                <a:latin typeface="Computer Says No" panose="020B0604020202020204" charset="0"/>
                <a:cs typeface="Computer Says No" panose="020B0604020202020204" charset="0"/>
              </a:rPr>
              <a:t>           </a:t>
            </a:r>
            <a:r>
              <a:rPr lang="en-US" sz="6000" dirty="0">
                <a:solidFill>
                  <a:srgbClr val="FFFFFF"/>
                </a:solidFill>
                <a:latin typeface="Poppins Bold"/>
              </a:rPr>
              <a:t>Design and TOOLS</a:t>
            </a:r>
          </a:p>
          <a:p>
            <a:endParaRPr lang="en-GB" dirty="0"/>
          </a:p>
        </p:txBody>
      </p:sp>
      <p:pic>
        <p:nvPicPr>
          <p:cNvPr id="28" name="Graphic 27" descr="Drawing Figure outline">
            <a:extLst>
              <a:ext uri="{FF2B5EF4-FFF2-40B4-BE49-F238E27FC236}">
                <a16:creationId xmlns:a16="http://schemas.microsoft.com/office/drawing/2014/main" id="{DE6D2140-B5C1-3018-1DF1-69F23FBE4A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9649" y="2857500"/>
            <a:ext cx="3146651" cy="4038600"/>
          </a:xfrm>
          <a:prstGeom prst="rect">
            <a:avLst/>
          </a:prstGeom>
        </p:spPr>
      </p:pic>
      <p:sp>
        <p:nvSpPr>
          <p:cNvPr id="29" name="AutoShape 2">
            <a:extLst>
              <a:ext uri="{FF2B5EF4-FFF2-40B4-BE49-F238E27FC236}">
                <a16:creationId xmlns:a16="http://schemas.microsoft.com/office/drawing/2014/main" id="{C6C23CB6-70FC-5AD5-6761-ABD5C86F14CA}"/>
              </a:ext>
            </a:extLst>
          </p:cNvPr>
          <p:cNvSpPr/>
          <p:nvPr/>
        </p:nvSpPr>
        <p:spPr>
          <a:xfrm flipH="1" flipV="1">
            <a:off x="5943600" y="1714500"/>
            <a:ext cx="1" cy="6858000"/>
          </a:xfrm>
          <a:prstGeom prst="line">
            <a:avLst/>
          </a:prstGeom>
          <a:ln w="38100" cap="flat">
            <a:solidFill>
              <a:schemeClr val="bg1"/>
            </a:solidFill>
            <a:prstDash val="solid"/>
            <a:headEnd type="none" w="sm" len="sm"/>
            <a:tailEnd type="none" w="sm" len="sm"/>
          </a:ln>
        </p:spPr>
        <p:txBody>
          <a:bodyPr/>
          <a:lstStyle/>
          <a:p>
            <a:endParaRPr lang="en-GB" sz="2700"/>
          </a:p>
        </p:txBody>
      </p:sp>
      <p:pic>
        <p:nvPicPr>
          <p:cNvPr id="30" name="Picture 29">
            <a:extLst>
              <a:ext uri="{FF2B5EF4-FFF2-40B4-BE49-F238E27FC236}">
                <a16:creationId xmlns:a16="http://schemas.microsoft.com/office/drawing/2014/main" id="{A6F8EC22-CC99-5D86-7F0F-9E3B10272B27}"/>
              </a:ext>
            </a:extLst>
          </p:cNvPr>
          <p:cNvPicPr preferRelativeResize="0">
            <a:picLocks/>
          </p:cNvPicPr>
          <p:nvPr/>
        </p:nvPicPr>
        <p:blipFill rotWithShape="1">
          <a:blip r:embed="rId8"/>
          <a:srcRect l="19930" t="6577" r="23732" b="68254"/>
          <a:stretch/>
        </p:blipFill>
        <p:spPr>
          <a:xfrm>
            <a:off x="15659320" y="7098391"/>
            <a:ext cx="2881031" cy="2931086"/>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1+#ppt_w/2"/>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9"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0-#ppt_w/2"/>
                                          </p:val>
                                        </p:tav>
                                        <p:tav tm="100000">
                                          <p:val>
                                            <p:strVal val="#ppt_x"/>
                                          </p:val>
                                        </p:tav>
                                      </p:tavLst>
                                    </p:anim>
                                    <p:anim calcmode="lin" valueType="num">
                                      <p:cBhvr additive="base">
                                        <p:cTn id="22" dur="500" fill="hold"/>
                                        <p:tgtEl>
                                          <p:spTgt spid="30"/>
                                        </p:tgtEl>
                                        <p:attrNameLst>
                                          <p:attrName>ppt_y</p:attrName>
                                        </p:attrNameLst>
                                      </p:cBhvr>
                                      <p:tavLst>
                                        <p:tav tm="0">
                                          <p:val>
                                            <p:strVal val="0-#ppt_h/2"/>
                                          </p:val>
                                        </p:tav>
                                        <p:tav tm="100000">
                                          <p:val>
                                            <p:strVal val="#ppt_y"/>
                                          </p:val>
                                        </p:tav>
                                      </p:tavLst>
                                    </p:anim>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6" grpId="0"/>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7999" cy="3125259"/>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extBox 12">
            <a:extLst>
              <a:ext uri="{FF2B5EF4-FFF2-40B4-BE49-F238E27FC236}">
                <a16:creationId xmlns:a16="http://schemas.microsoft.com/office/drawing/2014/main" id="{AF3145B0-6689-4F66-63CC-C2961B150D3D}"/>
              </a:ext>
            </a:extLst>
          </p:cNvPr>
          <p:cNvSpPr txBox="1"/>
          <p:nvPr/>
        </p:nvSpPr>
        <p:spPr>
          <a:xfrm>
            <a:off x="1243012" y="741621"/>
            <a:ext cx="15801975" cy="1226104"/>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b="1" kern="1200" dirty="0">
                <a:solidFill>
                  <a:srgbClr val="22AA73"/>
                </a:solidFill>
                <a:latin typeface="+mj-lt"/>
                <a:ea typeface="+mj-ea"/>
                <a:cs typeface="+mj-cs"/>
              </a:rPr>
              <a:t>Block Diagram</a:t>
            </a:r>
          </a:p>
        </p:txBody>
      </p:sp>
      <p:pic>
        <p:nvPicPr>
          <p:cNvPr id="3" name="Picture 2">
            <a:extLst>
              <a:ext uri="{FF2B5EF4-FFF2-40B4-BE49-F238E27FC236}">
                <a16:creationId xmlns:a16="http://schemas.microsoft.com/office/drawing/2014/main" id="{FE5719A2-095C-CB59-E573-83736560E87C}"/>
              </a:ext>
            </a:extLst>
          </p:cNvPr>
          <p:cNvPicPr/>
          <p:nvPr/>
        </p:nvPicPr>
        <p:blipFill>
          <a:blip r:embed="rId2">
            <a:extLst>
              <a:ext uri="{28A0092B-C50C-407E-A947-70E740481C1C}">
                <a14:useLocalDpi xmlns:a14="http://schemas.microsoft.com/office/drawing/2010/main" val="0"/>
              </a:ext>
            </a:extLst>
          </a:blip>
          <a:stretch>
            <a:fillRect/>
          </a:stretch>
        </p:blipFill>
        <p:spPr>
          <a:xfrm>
            <a:off x="2667000" y="1967725"/>
            <a:ext cx="12954000" cy="7747775"/>
          </a:xfrm>
          <a:prstGeom prst="rect">
            <a:avLst/>
          </a:prstGeom>
          <a:solidFill>
            <a:srgbClr val="FFFFFF">
              <a:shade val="85000"/>
            </a:srgbClr>
          </a:solidFill>
        </p:spPr>
      </p:pic>
      <p:sp>
        <p:nvSpPr>
          <p:cNvPr id="15" name="Oval 14" hidden="1">
            <a:extLst>
              <a:ext uri="{FF2B5EF4-FFF2-40B4-BE49-F238E27FC236}">
                <a16:creationId xmlns:a16="http://schemas.microsoft.com/office/drawing/2014/main" id="{5E54DB24-773A-E767-19CB-932EF1EAF43E}"/>
              </a:ext>
            </a:extLst>
          </p:cNvPr>
          <p:cNvSpPr/>
          <p:nvPr/>
        </p:nvSpPr>
        <p:spPr>
          <a:xfrm>
            <a:off x="3731231" y="3008721"/>
            <a:ext cx="4266375" cy="426637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Tree>
    <p:extLst>
      <p:ext uri="{BB962C8B-B14F-4D97-AF65-F5344CB8AC3E}">
        <p14:creationId xmlns:p14="http://schemas.microsoft.com/office/powerpoint/2010/main" val="1890445540"/>
      </p:ext>
    </p:extLst>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2" presetClass="entr" presetSubtype="3"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SP32 Development Board 30 pin (WIFI - Bluetooth)">
            <a:extLst>
              <a:ext uri="{FF2B5EF4-FFF2-40B4-BE49-F238E27FC236}">
                <a16:creationId xmlns:a16="http://schemas.microsoft.com/office/drawing/2014/main" id="{BEBB6622-0A30-5C16-1DD6-F0FC157E22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6" r="1944"/>
          <a:stretch/>
        </p:blipFill>
        <p:spPr bwMode="auto">
          <a:xfrm>
            <a:off x="4864042" y="10"/>
            <a:ext cx="13423961" cy="10286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p:spPr>
      </p:pic>
      <p:sp useBgFill="1">
        <p:nvSpPr>
          <p:cNvPr id="22" name="Freeform: Shape 21">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683509" cy="10287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23">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669793" cy="10287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AF3145B0-6689-4F66-63CC-C2961B150D3D}"/>
              </a:ext>
            </a:extLst>
          </p:cNvPr>
          <p:cNvSpPr txBox="1"/>
          <p:nvPr/>
        </p:nvSpPr>
        <p:spPr>
          <a:xfrm>
            <a:off x="556641" y="1741932"/>
            <a:ext cx="5157216" cy="168859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200" b="1" dirty="0">
                <a:solidFill>
                  <a:srgbClr val="22AA73"/>
                </a:solidFill>
                <a:latin typeface="Comic Sans MS" panose="030F0702030302020204" pitchFamily="66" charset="0"/>
                <a:ea typeface="+mj-ea"/>
                <a:cs typeface="+mj-cs"/>
              </a:rPr>
              <a:t>ESP32 microcontroller</a:t>
            </a:r>
          </a:p>
        </p:txBody>
      </p:sp>
      <p:sp>
        <p:nvSpPr>
          <p:cNvPr id="26" name="Rectangle 2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3839" y="908685"/>
            <a:ext cx="109728" cy="82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366" y="3665220"/>
            <a:ext cx="5006340" cy="27432"/>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extBox 1">
            <a:extLst>
              <a:ext uri="{FF2B5EF4-FFF2-40B4-BE49-F238E27FC236}">
                <a16:creationId xmlns:a16="http://schemas.microsoft.com/office/drawing/2014/main" id="{542F484C-FEA2-36F1-A2F0-FC8192F70037}"/>
              </a:ext>
            </a:extLst>
          </p:cNvPr>
          <p:cNvSpPr txBox="1"/>
          <p:nvPr/>
        </p:nvSpPr>
        <p:spPr>
          <a:xfrm>
            <a:off x="556641" y="4077081"/>
            <a:ext cx="5158359" cy="4810887"/>
          </a:xfrm>
          <a:prstGeom prst="rect">
            <a:avLst/>
          </a:prstGeom>
        </p:spPr>
        <p:txBody>
          <a:bodyPr vert="horz" lIns="91440" tIns="45720" rIns="91440" bIns="45720" rtlCol="0" anchor="t">
            <a:normAutofit fontScale="25000" lnSpcReduction="20000"/>
          </a:bodyPr>
          <a:lstStyle/>
          <a:p>
            <a:r>
              <a:rPr lang="en-US" sz="11200" dirty="0">
                <a:latin typeface="Computer Says No" panose="020B0604020202020204" charset="0"/>
                <a:cs typeface="Computer Says No" panose="020B0604020202020204" charset="0"/>
              </a:rPr>
              <a:t>is a microcontroller that is designed to provide wireless connectivity and processing power for a wide range of applications.</a:t>
            </a:r>
          </a:p>
          <a:p>
            <a:endParaRPr lang="en-US" sz="11200" dirty="0">
              <a:latin typeface="Computer Says No" panose="020B0604020202020204" charset="0"/>
              <a:cs typeface="Computer Says No" panose="020B0604020202020204" charset="0"/>
            </a:endParaRPr>
          </a:p>
          <a:p>
            <a:pPr>
              <a:lnSpc>
                <a:spcPct val="115000"/>
              </a:lnSpc>
              <a:spcAft>
                <a:spcPts val="1000"/>
              </a:spcAft>
            </a:pPr>
            <a:r>
              <a:rPr lang="en-US" sz="11200" dirty="0">
                <a:latin typeface="Computer Says No" panose="020B0604020202020204" charset="0"/>
                <a:ea typeface="Calibri" panose="020F0502020204030204" pitchFamily="34" charset="0"/>
                <a:cs typeface="Computer Says No" panose="020B0604020202020204" charset="0"/>
              </a:rPr>
              <a:t>The ESP32 also includes a variety of peripherals, such as Wi-Fi, Bluetooth, and Ethernet interfaces, as well as GPIO pins and Analog-To-Digital converter.</a:t>
            </a:r>
            <a:endParaRPr lang="en-GB" sz="11200" dirty="0">
              <a:latin typeface="Computer Says No" panose="020B0604020202020204" charset="0"/>
              <a:ea typeface="Calibri" panose="020F0502020204030204" pitchFamily="34" charset="0"/>
              <a:cs typeface="Computer Says No" panose="020B0604020202020204" charset="0"/>
            </a:endParaRPr>
          </a:p>
          <a:p>
            <a:endParaRPr lang="en-GB" sz="2800" dirty="0"/>
          </a:p>
        </p:txBody>
      </p:sp>
      <p:sp>
        <p:nvSpPr>
          <p:cNvPr id="15" name="Oval 14" hidden="1">
            <a:extLst>
              <a:ext uri="{FF2B5EF4-FFF2-40B4-BE49-F238E27FC236}">
                <a16:creationId xmlns:a16="http://schemas.microsoft.com/office/drawing/2014/main" id="{5E54DB24-773A-E767-19CB-932EF1EAF43E}"/>
              </a:ext>
            </a:extLst>
          </p:cNvPr>
          <p:cNvSpPr/>
          <p:nvPr/>
        </p:nvSpPr>
        <p:spPr>
          <a:xfrm>
            <a:off x="3731231" y="3008721"/>
            <a:ext cx="4266375" cy="426637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Tree>
    <p:extLst>
      <p:ext uri="{BB962C8B-B14F-4D97-AF65-F5344CB8AC3E}">
        <p14:creationId xmlns:p14="http://schemas.microsoft.com/office/powerpoint/2010/main" val="2096236007"/>
      </p:ext>
    </p:extLst>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2" presetClass="entr" presetSubtype="9"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9020963-78C1-4170-A23A-260539D754AE}">
  <we:reference id="4b785c87-866c-4bad-85d8-5d1ae467ac9a" version="3.14.0.0" store="EXCatalog" storeType="EXCatalog"/>
  <we:alternateReferences>
    <we:reference id="WA104381909" version="3.14.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407</TotalTime>
  <Words>1920</Words>
  <Application>Microsoft Office PowerPoint</Application>
  <PresentationFormat>Custom</PresentationFormat>
  <Paragraphs>321</Paragraphs>
  <Slides>39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Computer Says No</vt:lpstr>
      <vt:lpstr>Comic Sans MS</vt:lpstr>
      <vt:lpstr>Aptos</vt:lpstr>
      <vt:lpstr>Poppins Light</vt:lpstr>
      <vt:lpstr>Arial</vt:lpstr>
      <vt:lpstr>Poppins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Deep Learning Model</vt:lpstr>
      <vt:lpstr>PowerPoint Presentation</vt:lpstr>
      <vt:lpstr>Data Processing:</vt:lpstr>
      <vt:lpstr>1-bidirectional LSTM 64 Layer    89% 2-GRU 64 Layer   87.5% 3- GRU 128 Layer 87% 4-LSTM 64 Layer  84% 5-LSTM 128 Layer 87% 6-LSTM (Recurrent Regulariser) 0.88 %   </vt:lpstr>
      <vt:lpstr>Bidirectional LSTM 128layer   </vt:lpstr>
      <vt:lpstr>Detection Model:</vt:lpstr>
      <vt:lpstr>Notification System:</vt:lpstr>
      <vt:lpstr>Test</vt:lpstr>
      <vt:lpstr>1-Hardware Test Cases</vt:lpstr>
      <vt:lpstr>2-Connection Test Cases</vt:lpstr>
      <vt:lpstr>3-Application Test Cases</vt:lpstr>
      <vt:lpstr>3-Application Test Cases</vt:lpstr>
      <vt:lpstr>3-Application Test Cases</vt:lpstr>
      <vt:lpstr>3-Application Test Cases</vt:lpstr>
      <vt:lpstr>The Eight Golden Rules </vt:lpstr>
      <vt:lpstr>Nielsen's 10 Usability Heuristics</vt:lpstr>
      <vt:lpstr>4-Functional Test  </vt:lpstr>
      <vt:lpstr>Recommendation and Future Work   .    </vt:lpstr>
      <vt:lpstr>Conclusion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Healthcare</dc:title>
  <dc:creator>DELL</dc:creator>
  <cp:lastModifiedBy>غاده احمد السيد مصطفى زلطه</cp:lastModifiedBy>
  <cp:revision>13</cp:revision>
  <dcterms:created xsi:type="dcterms:W3CDTF">2006-08-16T00:00:00Z</dcterms:created>
  <dcterms:modified xsi:type="dcterms:W3CDTF">2024-06-22T11:00:55Z</dcterms:modified>
  <dc:identifier>DAGIhrStyyI</dc:identifier>
</cp:coreProperties>
</file>